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  <p:sldMasterId id="2147483680" r:id="rId5"/>
  </p:sldMasterIdLst>
  <p:notesMasterIdLst>
    <p:notesMasterId r:id="rId17"/>
  </p:notesMasterIdLst>
  <p:handoutMasterIdLst>
    <p:handoutMasterId r:id="rId18"/>
  </p:handoutMasterIdLst>
  <p:sldIdLst>
    <p:sldId id="265" r:id="rId6"/>
    <p:sldId id="2076137155" r:id="rId7"/>
    <p:sldId id="2076137164" r:id="rId8"/>
    <p:sldId id="2076137146" r:id="rId9"/>
    <p:sldId id="2076137167" r:id="rId10"/>
    <p:sldId id="2076137135" r:id="rId11"/>
    <p:sldId id="2076137139" r:id="rId12"/>
    <p:sldId id="2076137165" r:id="rId13"/>
    <p:sldId id="2076137166" r:id="rId14"/>
    <p:sldId id="267" r:id="rId15"/>
    <p:sldId id="268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936" userDrawn="1">
          <p15:clr>
            <a:srgbClr val="A4A3A4"/>
          </p15:clr>
        </p15:guide>
        <p15:guide id="3" orient="horz" pos="1104" userDrawn="1">
          <p15:clr>
            <a:srgbClr val="A4A3A4"/>
          </p15:clr>
        </p15:guide>
        <p15:guide id="4" orient="horz" pos="2448" userDrawn="1">
          <p15:clr>
            <a:srgbClr val="A4A3A4"/>
          </p15:clr>
        </p15:guide>
        <p15:guide id="5" orient="horz" pos="2472" userDrawn="1">
          <p15:clr>
            <a:srgbClr val="A4A3A4"/>
          </p15:clr>
        </p15:guide>
        <p15:guide id="6" orient="horz" pos="624" userDrawn="1">
          <p15:clr>
            <a:srgbClr val="A4A3A4"/>
          </p15:clr>
        </p15:guide>
        <p15:guide id="7" pos="2616" userDrawn="1">
          <p15:clr>
            <a:srgbClr val="A4A3A4"/>
          </p15:clr>
        </p15:guide>
        <p15:guide id="8" pos="384" userDrawn="1">
          <p15:clr>
            <a:srgbClr val="A4A3A4"/>
          </p15:clr>
        </p15:guide>
        <p15:guide id="9" orient="horz" pos="33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8D0"/>
    <a:srgbClr val="BFBFBF"/>
    <a:srgbClr val="FFFFFF"/>
    <a:srgbClr val="00BCF3"/>
    <a:srgbClr val="0078D7"/>
    <a:srgbClr val="008272"/>
    <a:srgbClr val="107C1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96" y="38"/>
      </p:cViewPr>
      <p:guideLst>
        <p:guide orient="horz" pos="2160"/>
        <p:guide pos="3936"/>
        <p:guide orient="horz" pos="1104"/>
        <p:guide orient="horz" pos="2448"/>
        <p:guide orient="horz" pos="2472"/>
        <p:guide orient="horz" pos="624"/>
        <p:guide pos="2616"/>
        <p:guide pos="384"/>
        <p:guide orient="horz" pos="336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10" Type="http://schemas.openxmlformats.org/officeDocument/2006/relationships/slide" Target="slides/slide5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rgbClr val="0088D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F626-468A-BB23-F841013D1327}"/>
              </c:ext>
            </c:extLst>
          </c:dPt>
          <c:dPt>
            <c:idx val="1"/>
            <c:bubble3D val="0"/>
            <c:spPr>
              <a:solidFill>
                <a:srgbClr val="00BCF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F626-468A-BB23-F841013D1327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F626-468A-BB23-F841013D1327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F626-468A-BB23-F841013D1327}"/>
              </c:ext>
            </c:extLst>
          </c:dPt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8.2000000000000011</c:v>
                </c:pt>
                <c:pt idx="1">
                  <c:v>3.2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F626-468A-BB23-F841013D132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rgbClr val="0088D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57D2-4166-A462-80259EB4D630}"/>
              </c:ext>
            </c:extLst>
          </c:dPt>
          <c:dPt>
            <c:idx val="1"/>
            <c:bubble3D val="0"/>
            <c:spPr>
              <a:solidFill>
                <a:srgbClr val="00BCF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57D2-4166-A462-80259EB4D630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57D2-4166-A462-80259EB4D630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57D2-4166-A462-80259EB4D630}"/>
              </c:ext>
            </c:extLst>
          </c:dPt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8.2000000000000011</c:v>
                </c:pt>
                <c:pt idx="1">
                  <c:v>3.2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57D2-4166-A462-80259EB4D63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rgbClr val="0088D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04A8-4DEB-87A4-13B013CCA2E1}"/>
              </c:ext>
            </c:extLst>
          </c:dPt>
          <c:dPt>
            <c:idx val="1"/>
            <c:bubble3D val="0"/>
            <c:spPr>
              <a:solidFill>
                <a:srgbClr val="00BCF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04A8-4DEB-87A4-13B013CCA2E1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04A8-4DEB-87A4-13B013CCA2E1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04A8-4DEB-87A4-13B013CCA2E1}"/>
              </c:ext>
            </c:extLst>
          </c:dPt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8.2000000000000011</c:v>
                </c:pt>
                <c:pt idx="1">
                  <c:v>3.2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04A8-4DEB-87A4-13B013CCA2E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rgbClr val="0088D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00A9-4FD9-870C-D6C0D88D2B23}"/>
              </c:ext>
            </c:extLst>
          </c:dPt>
          <c:dPt>
            <c:idx val="1"/>
            <c:bubble3D val="0"/>
            <c:spPr>
              <a:solidFill>
                <a:srgbClr val="00BCF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00A9-4FD9-870C-D6C0D88D2B23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00A9-4FD9-870C-D6C0D88D2B23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00A9-4FD9-870C-D6C0D88D2B23}"/>
              </c:ext>
            </c:extLst>
          </c:dPt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8.2000000000000011</c:v>
                </c:pt>
                <c:pt idx="1">
                  <c:v>3.2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00A9-4FD9-870C-D6C0D88D2B2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00BCF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819-4239-AB69-9A98A627C41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0088D0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819-4239-AB69-9A98A627C41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122833344"/>
        <c:axId val="-122993616"/>
      </c:barChart>
      <c:catAx>
        <c:axId val="-1228333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22993616"/>
        <c:crosses val="autoZero"/>
        <c:auto val="1"/>
        <c:lblAlgn val="ctr"/>
        <c:lblOffset val="100"/>
        <c:noMultiLvlLbl val="0"/>
      </c:catAx>
      <c:valAx>
        <c:axId val="-1229936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2283334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E0DF3A-8A70-0241-80BE-ED51F1826B05}" type="datetimeFigureOut">
              <a:rPr lang="en-US" smtClean="0"/>
              <a:t>9/8/2020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F95792-B08D-F246-B172-1311205253D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54846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63CE64-876D-3D42-82DA-6E261DF78C3E}" type="datetimeFigureOut">
              <a:rPr lang="en-US" smtClean="0"/>
              <a:t>9/8/2020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8B30A2-B2EC-EB45-96A6-4ADB444348B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29045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6" Type="http://schemas.openxmlformats.org/officeDocument/2006/relationships/chart" Target="../charts/chart4.xml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in (event name)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honeycomb, white&#10;&#10;Description automatically generated">
            <a:extLst>
              <a:ext uri="{FF2B5EF4-FFF2-40B4-BE49-F238E27FC236}">
                <a16:creationId xmlns:a16="http://schemas.microsoft.com/office/drawing/2014/main" id="{7AE77976-6D4D-C843-9F08-17E7F37EA0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629243"/>
            <a:ext cx="8964185" cy="1793104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solidFill>
                  <a:srgbClr val="00B0F0"/>
                </a:solidFill>
              </a:defRPr>
            </a:lvl1pPr>
          </a:lstStyle>
          <a:p>
            <a:r>
              <a:rPr lang="en-US"/>
              <a:t>Title Page</a:t>
            </a:r>
          </a:p>
        </p:txBody>
      </p:sp>
    </p:spTree>
    <p:extLst>
      <p:ext uri="{BB962C8B-B14F-4D97-AF65-F5344CB8AC3E}">
        <p14:creationId xmlns:p14="http://schemas.microsoft.com/office/powerpoint/2010/main" val="15911139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00BC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indoor, tiled, sitting, photo&#10;&#10;Description automatically generated">
            <a:extLst>
              <a:ext uri="{FF2B5EF4-FFF2-40B4-BE49-F238E27FC236}">
                <a16:creationId xmlns:a16="http://schemas.microsoft.com/office/drawing/2014/main" id="{092E1B8A-B559-CF4E-9166-877D5D974A3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5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732464"/>
          </a:xfrm>
        </p:spPr>
        <p:txBody>
          <a:bodyPr/>
          <a:lstStyle>
            <a:lvl1pPr>
              <a:defRPr sz="4500" b="1" i="0">
                <a:solidFill>
                  <a:srgbClr val="0088D0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94518433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724246"/>
          </a:xfrm>
          <a:noFill/>
        </p:spPr>
        <p:txBody>
          <a:bodyPr tIns="91440" bIns="91440" anchor="t" anchorCtr="0">
            <a:spAutoFit/>
          </a:bodyPr>
          <a:lstStyle>
            <a:lvl1pPr>
              <a:defRPr sz="3921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367737457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724246"/>
          </a:xfrm>
          <a:noFill/>
        </p:spPr>
        <p:txBody>
          <a:bodyPr tIns="91440" bIns="91440" anchor="t" anchorCtr="0">
            <a:spAutoFit/>
          </a:bodyPr>
          <a:lstStyle>
            <a:lvl1pPr>
              <a:defRPr sz="3921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425977200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honeycomb, white&#10;&#10;Description automatically generated">
            <a:extLst>
              <a:ext uri="{FF2B5EF4-FFF2-40B4-BE49-F238E27FC236}">
                <a16:creationId xmlns:a16="http://schemas.microsoft.com/office/drawing/2014/main" id="{7AE77976-6D4D-C843-9F08-17E7F37EA0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294577" y="1071059"/>
            <a:ext cx="11655078" cy="974626"/>
          </a:xfrm>
        </p:spPr>
        <p:txBody>
          <a:bodyPr/>
          <a:lstStyle>
            <a:lvl1pPr marL="0" indent="0">
              <a:spcBef>
                <a:spcPts val="1200"/>
              </a:spcBef>
              <a:spcAft>
                <a:spcPts val="1000"/>
              </a:spcAft>
              <a:buNone/>
              <a:defRPr sz="2800"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224096" indent="0">
              <a:lnSpc>
                <a:spcPts val="1800"/>
              </a:lnSpc>
              <a:spcAft>
                <a:spcPts val="1000"/>
              </a:spcAft>
              <a:buNone/>
              <a:defRPr sz="1400" b="1" i="0">
                <a:solidFill>
                  <a:srgbClr val="00BCF3"/>
                </a:solidFill>
                <a:latin typeface="Segoe UI Semibold" charset="0"/>
                <a:ea typeface="Segoe UI Semibold" charset="0"/>
                <a:cs typeface="Segoe UI Semibold" charset="0"/>
              </a:defRPr>
            </a:lvl2pPr>
            <a:lvl3pPr marL="619643" indent="-171450">
              <a:lnSpc>
                <a:spcPts val="1600"/>
              </a:lnSpc>
              <a:spcAft>
                <a:spcPts val="500"/>
              </a:spcAft>
              <a:buFont typeface="Arial" charset="0"/>
              <a:buChar char="•"/>
              <a:defRPr sz="1200" b="0" i="0">
                <a:latin typeface="Segoe UI" charset="0"/>
                <a:ea typeface="Segoe UI" charset="0"/>
                <a:cs typeface="Segoe UI" charset="0"/>
              </a:defRPr>
            </a:lvl3pPr>
            <a:lvl4pPr marL="672289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467468696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honeycomb, white&#10;&#10;Description automatically generated">
            <a:extLst>
              <a:ext uri="{FF2B5EF4-FFF2-40B4-BE49-F238E27FC236}">
                <a16:creationId xmlns:a16="http://schemas.microsoft.com/office/drawing/2014/main" id="{7AE77976-6D4D-C843-9F08-17E7F37EA0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339875"/>
            <a:ext cx="8964185" cy="958909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solidFill>
                  <a:srgbClr val="00B0F0"/>
                </a:soli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294577" y="3490168"/>
            <a:ext cx="11569474" cy="572464"/>
          </a:xfrm>
        </p:spPr>
        <p:txBody>
          <a:bodyPr/>
          <a:lstStyle>
            <a:lvl1pPr marL="0" indent="0">
              <a:spcBef>
                <a:spcPts val="1200"/>
              </a:spcBef>
              <a:spcAft>
                <a:spcPts val="1000"/>
              </a:spcAft>
              <a:buNone/>
              <a:defRPr sz="2800"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224096" indent="0">
              <a:lnSpc>
                <a:spcPts val="1800"/>
              </a:lnSpc>
              <a:spcAft>
                <a:spcPts val="1000"/>
              </a:spcAft>
              <a:buNone/>
              <a:defRPr sz="1400" b="1" i="0">
                <a:solidFill>
                  <a:srgbClr val="00BCF3"/>
                </a:solidFill>
                <a:latin typeface="Segoe UI Semibold" charset="0"/>
                <a:ea typeface="Segoe UI Semibold" charset="0"/>
                <a:cs typeface="Segoe UI Semibold" charset="0"/>
              </a:defRPr>
            </a:lvl2pPr>
            <a:lvl3pPr marL="619643" indent="-171450">
              <a:lnSpc>
                <a:spcPts val="1600"/>
              </a:lnSpc>
              <a:spcAft>
                <a:spcPts val="500"/>
              </a:spcAft>
              <a:buFont typeface="Arial" charset="0"/>
              <a:buChar char="•"/>
              <a:defRPr sz="1200" b="0" i="0">
                <a:latin typeface="Segoe UI" charset="0"/>
                <a:ea typeface="Segoe UI" charset="0"/>
                <a:cs typeface="Segoe UI" charset="0"/>
              </a:defRPr>
            </a:lvl3pPr>
            <a:lvl4pPr marL="672289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Demo description</a:t>
            </a:r>
          </a:p>
        </p:txBody>
      </p:sp>
    </p:spTree>
    <p:extLst>
      <p:ext uri="{BB962C8B-B14F-4D97-AF65-F5344CB8AC3E}">
        <p14:creationId xmlns:p14="http://schemas.microsoft.com/office/powerpoint/2010/main" val="208880358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ndoor, tiled, sitting, photo&#10;&#10;Description automatically generated">
            <a:extLst>
              <a:ext uri="{FF2B5EF4-FFF2-40B4-BE49-F238E27FC236}">
                <a16:creationId xmlns:a16="http://schemas.microsoft.com/office/drawing/2014/main" id="{092E1B8A-B559-CF4E-9166-877D5D974A3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5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732464"/>
          </a:xfrm>
        </p:spPr>
        <p:txBody>
          <a:bodyPr/>
          <a:lstStyle>
            <a:lvl1pPr>
              <a:defRPr sz="4500" b="1" i="0">
                <a:solidFill>
                  <a:srgbClr val="0088D0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319460" y="1222838"/>
            <a:ext cx="11544589" cy="3431895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1600" b="0" i="0">
                <a:latin typeface="Consolas" charset="0"/>
                <a:ea typeface="Consolas" charset="0"/>
                <a:cs typeface="Consolas" charset="0"/>
              </a:defRPr>
            </a:lvl1pPr>
            <a:lvl2pPr marL="509846" indent="-285750">
              <a:spcAft>
                <a:spcPts val="1000"/>
              </a:spcAft>
              <a:buFont typeface="Arial" charset="0"/>
              <a:buChar char="•"/>
              <a:defRPr sz="1600" b="0" i="0">
                <a:latin typeface="Consolas" charset="0"/>
                <a:ea typeface="Consolas" charset="0"/>
                <a:cs typeface="Consolas" charset="0"/>
              </a:defRPr>
            </a:lvl2pPr>
          </a:lstStyle>
          <a:p>
            <a:r>
              <a:rPr lang="en-US"/>
              <a:t>This slide layout uses Consolas</a:t>
            </a:r>
          </a:p>
          <a:p>
            <a:r>
              <a:rPr lang="en-US" b="1"/>
              <a:t>Tips:</a:t>
            </a:r>
          </a:p>
          <a:p>
            <a:r>
              <a:rPr lang="en-US"/>
              <a:t>Copy and paste from Visual Studio, keeping formatting, to include color coding</a:t>
            </a:r>
          </a:p>
          <a:p>
            <a:r>
              <a:rPr lang="en-US"/>
              <a:t>To disable reformatting of quotes - " and '</a:t>
            </a:r>
          </a:p>
          <a:p>
            <a:pPr lvl="1"/>
            <a:r>
              <a:rPr lang="en-US"/>
              <a:t>In PowerPoint, click </a:t>
            </a:r>
            <a:r>
              <a:rPr lang="en-US" b="1"/>
              <a:t>File</a:t>
            </a:r>
            <a:r>
              <a:rPr lang="en-US"/>
              <a:t> &gt; </a:t>
            </a:r>
            <a:r>
              <a:rPr lang="en-US" b="1"/>
              <a:t>Options</a:t>
            </a:r>
          </a:p>
          <a:p>
            <a:pPr lvl="1"/>
            <a:r>
              <a:rPr lang="en-US"/>
              <a:t>Choose </a:t>
            </a:r>
            <a:r>
              <a:rPr lang="en-US" b="1"/>
              <a:t>Proofing</a:t>
            </a:r>
            <a:r>
              <a:rPr lang="en-US"/>
              <a:t> &gt; </a:t>
            </a:r>
            <a:r>
              <a:rPr lang="en-US" b="1"/>
              <a:t>Autocorrect Options</a:t>
            </a:r>
          </a:p>
          <a:p>
            <a:pPr lvl="1"/>
            <a:r>
              <a:rPr lang="en-US"/>
              <a:t>Remove the check from </a:t>
            </a:r>
            <a:r>
              <a:rPr lang="en-US" b="1"/>
              <a:t>"Straight quotes" with "Smart quotes"</a:t>
            </a:r>
          </a:p>
          <a:p>
            <a:r>
              <a:rPr lang="en-US"/>
              <a:t>Consider using </a:t>
            </a:r>
            <a:r>
              <a:rPr lang="en-US" b="1"/>
              <a:t>Code Presenter Pro</a:t>
            </a:r>
            <a:r>
              <a:rPr lang="en-US"/>
              <a:t> from the Office Store</a:t>
            </a:r>
          </a:p>
        </p:txBody>
      </p:sp>
    </p:spTree>
    <p:extLst>
      <p:ext uri="{BB962C8B-B14F-4D97-AF65-F5344CB8AC3E}">
        <p14:creationId xmlns:p14="http://schemas.microsoft.com/office/powerpoint/2010/main" val="914464798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rcle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ndoor, tiled, sitting, photo&#10;&#10;Description automatically generated">
            <a:extLst>
              <a:ext uri="{FF2B5EF4-FFF2-40B4-BE49-F238E27FC236}">
                <a16:creationId xmlns:a16="http://schemas.microsoft.com/office/drawing/2014/main" id="{092E1B8A-B559-CF4E-9166-877D5D974A3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5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732464"/>
          </a:xfrm>
        </p:spPr>
        <p:txBody>
          <a:bodyPr/>
          <a:lstStyle>
            <a:lvl1pPr>
              <a:defRPr sz="4500" b="1" i="0">
                <a:solidFill>
                  <a:srgbClr val="0088D0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aphicFrame>
        <p:nvGraphicFramePr>
          <p:cNvPr id="5" name="Chart 4"/>
          <p:cNvGraphicFramePr/>
          <p:nvPr userDrawn="1">
            <p:extLst>
              <p:ext uri="{D42A27DB-BD31-4B8C-83A1-F6EECF244321}">
                <p14:modId xmlns:p14="http://schemas.microsoft.com/office/powerpoint/2010/main" val="818024331"/>
              </p:ext>
            </p:extLst>
          </p:nvPr>
        </p:nvGraphicFramePr>
        <p:xfrm>
          <a:off x="306209" y="2214946"/>
          <a:ext cx="2743199" cy="31311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6" name="Chart 5"/>
          <p:cNvGraphicFramePr/>
          <p:nvPr userDrawn="1">
            <p:extLst>
              <p:ext uri="{D42A27DB-BD31-4B8C-83A1-F6EECF244321}">
                <p14:modId xmlns:p14="http://schemas.microsoft.com/office/powerpoint/2010/main" val="315751602"/>
              </p:ext>
            </p:extLst>
          </p:nvPr>
        </p:nvGraphicFramePr>
        <p:xfrm>
          <a:off x="3252488" y="2214946"/>
          <a:ext cx="2743199" cy="31311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7" name="Chart 6"/>
          <p:cNvGraphicFramePr/>
          <p:nvPr userDrawn="1">
            <p:extLst>
              <p:ext uri="{D42A27DB-BD31-4B8C-83A1-F6EECF244321}">
                <p14:modId xmlns:p14="http://schemas.microsoft.com/office/powerpoint/2010/main" val="708114149"/>
              </p:ext>
            </p:extLst>
          </p:nvPr>
        </p:nvGraphicFramePr>
        <p:xfrm>
          <a:off x="9074552" y="2214946"/>
          <a:ext cx="2743199" cy="31311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8" name="Chart 7"/>
          <p:cNvGraphicFramePr/>
          <p:nvPr userDrawn="1">
            <p:extLst>
              <p:ext uri="{D42A27DB-BD31-4B8C-83A1-F6EECF244321}">
                <p14:modId xmlns:p14="http://schemas.microsoft.com/office/powerpoint/2010/main" val="405083077"/>
              </p:ext>
            </p:extLst>
          </p:nvPr>
        </p:nvGraphicFramePr>
        <p:xfrm>
          <a:off x="6169307" y="2214946"/>
          <a:ext cx="2743199" cy="31311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9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1179699" y="3468892"/>
            <a:ext cx="973193" cy="572464"/>
          </a:xfrm>
        </p:spPr>
        <p:txBody>
          <a:bodyPr/>
          <a:lstStyle>
            <a:lvl1pPr marL="0" indent="0" algn="ctr">
              <a:spcAft>
                <a:spcPts val="1000"/>
              </a:spcAft>
              <a:buNone/>
              <a:defRPr sz="2800" b="0" i="0">
                <a:solidFill>
                  <a:srgbClr val="00BCF3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224096" indent="0">
              <a:lnSpc>
                <a:spcPts val="1800"/>
              </a:lnSpc>
              <a:spcAft>
                <a:spcPts val="1000"/>
              </a:spcAft>
              <a:buNone/>
              <a:defRPr sz="1400" b="0" i="0">
                <a:solidFill>
                  <a:schemeClr val="tx1">
                    <a:lumMod val="50000"/>
                  </a:schemeClr>
                </a:solidFill>
                <a:latin typeface="Segoe UI Semilight" charset="0"/>
                <a:ea typeface="Segoe UI Semilight" charset="0"/>
                <a:cs typeface="Segoe UI Semilight" charset="0"/>
              </a:defRPr>
            </a:lvl2pPr>
            <a:lvl3pPr marL="619643" indent="-171450">
              <a:lnSpc>
                <a:spcPts val="1600"/>
              </a:lnSpc>
              <a:spcAft>
                <a:spcPts val="500"/>
              </a:spcAft>
              <a:buFont typeface="Arial" charset="0"/>
              <a:buChar char="•"/>
              <a:defRPr sz="1200" b="0" i="0">
                <a:latin typeface="Segoe UI" charset="0"/>
                <a:ea typeface="Segoe UI" charset="0"/>
                <a:cs typeface="Segoe UI" charset="0"/>
              </a:defRPr>
            </a:lvl3pPr>
            <a:lvl4pPr marL="672289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25%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4142818" y="3468892"/>
            <a:ext cx="973193" cy="572464"/>
          </a:xfrm>
        </p:spPr>
        <p:txBody>
          <a:bodyPr/>
          <a:lstStyle>
            <a:lvl1pPr marL="0" indent="0" algn="ctr">
              <a:spcAft>
                <a:spcPts val="1000"/>
              </a:spcAft>
              <a:buNone/>
              <a:defRPr sz="2800" b="0" i="0">
                <a:solidFill>
                  <a:srgbClr val="00BCF3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224096" indent="0">
              <a:lnSpc>
                <a:spcPts val="1800"/>
              </a:lnSpc>
              <a:spcAft>
                <a:spcPts val="1000"/>
              </a:spcAft>
              <a:buNone/>
              <a:defRPr sz="1400" b="0" i="0">
                <a:solidFill>
                  <a:schemeClr val="tx1">
                    <a:lumMod val="50000"/>
                  </a:schemeClr>
                </a:solidFill>
                <a:latin typeface="Segoe UI Semilight" charset="0"/>
                <a:ea typeface="Segoe UI Semilight" charset="0"/>
                <a:cs typeface="Segoe UI Semilight" charset="0"/>
              </a:defRPr>
            </a:lvl2pPr>
            <a:lvl3pPr marL="619643" indent="-171450">
              <a:lnSpc>
                <a:spcPts val="1600"/>
              </a:lnSpc>
              <a:spcAft>
                <a:spcPts val="500"/>
              </a:spcAft>
              <a:buFont typeface="Arial" charset="0"/>
              <a:buChar char="•"/>
              <a:defRPr sz="1200" b="0" i="0">
                <a:latin typeface="Segoe UI" charset="0"/>
                <a:ea typeface="Segoe UI" charset="0"/>
                <a:cs typeface="Segoe UI" charset="0"/>
              </a:defRPr>
            </a:lvl3pPr>
            <a:lvl4pPr marL="672289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25%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7036488" y="3468892"/>
            <a:ext cx="973193" cy="572464"/>
          </a:xfrm>
        </p:spPr>
        <p:txBody>
          <a:bodyPr/>
          <a:lstStyle>
            <a:lvl1pPr marL="0" indent="0" algn="ctr">
              <a:spcAft>
                <a:spcPts val="1000"/>
              </a:spcAft>
              <a:buNone/>
              <a:defRPr sz="2800" b="0" i="0">
                <a:solidFill>
                  <a:srgbClr val="00BCF3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224096" indent="0">
              <a:lnSpc>
                <a:spcPts val="1800"/>
              </a:lnSpc>
              <a:spcAft>
                <a:spcPts val="1000"/>
              </a:spcAft>
              <a:buNone/>
              <a:defRPr sz="1400" b="0" i="0">
                <a:solidFill>
                  <a:schemeClr val="tx1">
                    <a:lumMod val="50000"/>
                  </a:schemeClr>
                </a:solidFill>
                <a:latin typeface="Segoe UI Semilight" charset="0"/>
                <a:ea typeface="Segoe UI Semilight" charset="0"/>
                <a:cs typeface="Segoe UI Semilight" charset="0"/>
              </a:defRPr>
            </a:lvl2pPr>
            <a:lvl3pPr marL="619643" indent="-171450">
              <a:lnSpc>
                <a:spcPts val="1600"/>
              </a:lnSpc>
              <a:spcAft>
                <a:spcPts val="500"/>
              </a:spcAft>
              <a:buFont typeface="Arial" charset="0"/>
              <a:buChar char="•"/>
              <a:defRPr sz="1200" b="0" i="0">
                <a:latin typeface="Segoe UI" charset="0"/>
                <a:ea typeface="Segoe UI" charset="0"/>
                <a:cs typeface="Segoe UI" charset="0"/>
              </a:defRPr>
            </a:lvl3pPr>
            <a:lvl4pPr marL="672289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25%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9976458" y="3468892"/>
            <a:ext cx="973193" cy="572464"/>
          </a:xfrm>
        </p:spPr>
        <p:txBody>
          <a:bodyPr/>
          <a:lstStyle>
            <a:lvl1pPr marL="0" indent="0" algn="ctr">
              <a:spcAft>
                <a:spcPts val="1000"/>
              </a:spcAft>
              <a:buNone/>
              <a:defRPr sz="2800" b="0" i="0">
                <a:solidFill>
                  <a:srgbClr val="00BCF3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224096" indent="0">
              <a:lnSpc>
                <a:spcPts val="1800"/>
              </a:lnSpc>
              <a:spcAft>
                <a:spcPts val="1000"/>
              </a:spcAft>
              <a:buNone/>
              <a:defRPr sz="1400" b="0" i="0">
                <a:solidFill>
                  <a:schemeClr val="tx1">
                    <a:lumMod val="50000"/>
                  </a:schemeClr>
                </a:solidFill>
                <a:latin typeface="Segoe UI Semilight" charset="0"/>
                <a:ea typeface="Segoe UI Semilight" charset="0"/>
                <a:cs typeface="Segoe UI Semilight" charset="0"/>
              </a:defRPr>
            </a:lvl2pPr>
            <a:lvl3pPr marL="619643" indent="-171450">
              <a:lnSpc>
                <a:spcPts val="1600"/>
              </a:lnSpc>
              <a:spcAft>
                <a:spcPts val="500"/>
              </a:spcAft>
              <a:buFont typeface="Arial" charset="0"/>
              <a:buChar char="•"/>
              <a:defRPr sz="1200" b="0" i="0">
                <a:latin typeface="Segoe UI" charset="0"/>
                <a:ea typeface="Segoe UI" charset="0"/>
                <a:cs typeface="Segoe UI" charset="0"/>
              </a:defRPr>
            </a:lvl3pPr>
            <a:lvl4pPr marL="672289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25%</a:t>
            </a:r>
          </a:p>
        </p:txBody>
      </p:sp>
      <p:sp>
        <p:nvSpPr>
          <p:cNvPr id="13" name="TextBox 12"/>
          <p:cNvSpPr txBox="1"/>
          <p:nvPr userDrawn="1"/>
        </p:nvSpPr>
        <p:spPr>
          <a:xfrm>
            <a:off x="474562" y="5081287"/>
            <a:ext cx="2395960" cy="4893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400" b="0" i="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" charset="0"/>
                <a:ea typeface="Segoe UI" charset="0"/>
                <a:cs typeface="Segoe UI" charset="0"/>
              </a:rPr>
              <a:t>Description of graph 01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3414531" y="5081287"/>
            <a:ext cx="2395960" cy="4893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400" b="0" i="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" charset="0"/>
                <a:ea typeface="Segoe UI" charset="0"/>
                <a:cs typeface="Segoe UI" charset="0"/>
              </a:rPr>
              <a:t>Description of graph 02</a:t>
            </a:r>
          </a:p>
        </p:txBody>
      </p:sp>
      <p:sp>
        <p:nvSpPr>
          <p:cNvPr id="15" name="TextBox 14"/>
          <p:cNvSpPr txBox="1"/>
          <p:nvPr userDrawn="1"/>
        </p:nvSpPr>
        <p:spPr>
          <a:xfrm>
            <a:off x="6366074" y="5081287"/>
            <a:ext cx="2395960" cy="4893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400" b="0" i="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" charset="0"/>
                <a:ea typeface="Segoe UI" charset="0"/>
                <a:cs typeface="Segoe UI" charset="0"/>
              </a:rPr>
              <a:t>Description of graph 03</a:t>
            </a:r>
          </a:p>
        </p:txBody>
      </p:sp>
      <p:sp>
        <p:nvSpPr>
          <p:cNvPr id="16" name="TextBox 15"/>
          <p:cNvSpPr txBox="1"/>
          <p:nvPr userDrawn="1"/>
        </p:nvSpPr>
        <p:spPr>
          <a:xfrm>
            <a:off x="9236597" y="5081287"/>
            <a:ext cx="2395960" cy="4893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400" b="0" i="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" charset="0"/>
                <a:ea typeface="Segoe UI" charset="0"/>
                <a:cs typeface="Segoe UI" charset="0"/>
              </a:rPr>
              <a:t>Description of graph 04</a:t>
            </a:r>
          </a:p>
        </p:txBody>
      </p:sp>
    </p:spTree>
    <p:extLst>
      <p:ext uri="{BB962C8B-B14F-4D97-AF65-F5344CB8AC3E}">
        <p14:creationId xmlns:p14="http://schemas.microsoft.com/office/powerpoint/2010/main" val="1804116597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r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ndoor, tiled, sitting, photo&#10;&#10;Description automatically generated">
            <a:extLst>
              <a:ext uri="{FF2B5EF4-FFF2-40B4-BE49-F238E27FC236}">
                <a16:creationId xmlns:a16="http://schemas.microsoft.com/office/drawing/2014/main" id="{092E1B8A-B559-CF4E-9166-877D5D974A3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5"/>
          <p:cNvSpPr>
            <a:spLocks noGrp="1"/>
          </p:cNvSpPr>
          <p:nvPr>
            <p:ph type="title"/>
          </p:nvPr>
        </p:nvSpPr>
        <p:spPr>
          <a:xfrm>
            <a:off x="269240" y="289512"/>
            <a:ext cx="4071266" cy="732464"/>
          </a:xfrm>
        </p:spPr>
        <p:txBody>
          <a:bodyPr/>
          <a:lstStyle>
            <a:lvl1pPr>
              <a:defRPr sz="4500" b="1" i="0">
                <a:solidFill>
                  <a:srgbClr val="0088D0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/>
              <a:t>Click to edit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267683" y="1084506"/>
            <a:ext cx="4072824" cy="1317284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2600" b="0" i="0">
                <a:solidFill>
                  <a:srgbClr val="00BCF3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224096" indent="0">
              <a:lnSpc>
                <a:spcPts val="1800"/>
              </a:lnSpc>
              <a:spcAft>
                <a:spcPts val="1000"/>
              </a:spcAft>
              <a:buNone/>
              <a:defRPr sz="1400" b="0" i="0">
                <a:solidFill>
                  <a:schemeClr val="tx1">
                    <a:lumMod val="50000"/>
                  </a:schemeClr>
                </a:solidFill>
                <a:latin typeface="Segoe UI Semilight" charset="0"/>
                <a:ea typeface="Segoe UI Semilight" charset="0"/>
                <a:cs typeface="Segoe UI Semilight" charset="0"/>
              </a:defRPr>
            </a:lvl2pPr>
            <a:lvl3pPr marL="619643" indent="-171450">
              <a:lnSpc>
                <a:spcPts val="1600"/>
              </a:lnSpc>
              <a:spcAft>
                <a:spcPts val="500"/>
              </a:spcAft>
              <a:buFont typeface="Arial" charset="0"/>
              <a:buChar char="•"/>
              <a:defRPr sz="1200" b="0" i="0">
                <a:latin typeface="Segoe UI" charset="0"/>
                <a:ea typeface="Segoe UI" charset="0"/>
                <a:cs typeface="Segoe UI" charset="0"/>
              </a:defRPr>
            </a:lvl3pPr>
            <a:lvl4pPr marL="672289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graphicFrame>
        <p:nvGraphicFramePr>
          <p:cNvPr id="6" name="Chart 5"/>
          <p:cNvGraphicFramePr/>
          <p:nvPr userDrawn="1">
            <p:extLst>
              <p:ext uri="{D42A27DB-BD31-4B8C-83A1-F6EECF244321}">
                <p14:modId xmlns:p14="http://schemas.microsoft.com/office/powerpoint/2010/main" val="1350045900"/>
              </p:ext>
            </p:extLst>
          </p:nvPr>
        </p:nvGraphicFramePr>
        <p:xfrm>
          <a:off x="4566856" y="729205"/>
          <a:ext cx="7349763" cy="48998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977616385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ndoor, tiled, sitting, photo&#10;&#10;Description automatically generated">
            <a:extLst>
              <a:ext uri="{FF2B5EF4-FFF2-40B4-BE49-F238E27FC236}">
                <a16:creationId xmlns:a16="http://schemas.microsoft.com/office/drawing/2014/main" id="{60BB5456-6364-F445-88A6-35130C661C7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5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732464"/>
          </a:xfrm>
        </p:spPr>
        <p:txBody>
          <a:bodyPr/>
          <a:lstStyle>
            <a:lvl1pPr>
              <a:defRPr sz="4500" b="1" i="0">
                <a:solidFill>
                  <a:srgbClr val="0088D0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457200" y="1713052"/>
            <a:ext cx="2738441" cy="3946968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Rectangle 6"/>
          <p:cNvSpPr/>
          <p:nvPr userDrawn="1"/>
        </p:nvSpPr>
        <p:spPr bwMode="auto">
          <a:xfrm>
            <a:off x="3304228" y="1713052"/>
            <a:ext cx="2738441" cy="3946968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/>
          <p:cNvSpPr/>
          <p:nvPr userDrawn="1"/>
        </p:nvSpPr>
        <p:spPr bwMode="auto">
          <a:xfrm>
            <a:off x="6151258" y="1713052"/>
            <a:ext cx="2738441" cy="3946968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Rectangle 8"/>
          <p:cNvSpPr/>
          <p:nvPr userDrawn="1"/>
        </p:nvSpPr>
        <p:spPr bwMode="auto">
          <a:xfrm>
            <a:off x="8998288" y="1713052"/>
            <a:ext cx="2738441" cy="3946968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Rectangle 10"/>
          <p:cNvSpPr/>
          <p:nvPr userDrawn="1"/>
        </p:nvSpPr>
        <p:spPr bwMode="auto">
          <a:xfrm>
            <a:off x="457200" y="5521126"/>
            <a:ext cx="2738441" cy="127320"/>
          </a:xfrm>
          <a:prstGeom prst="rect">
            <a:avLst/>
          </a:prstGeom>
          <a:solidFill>
            <a:srgbClr val="00BCF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Rectangle 11"/>
          <p:cNvSpPr/>
          <p:nvPr userDrawn="1"/>
        </p:nvSpPr>
        <p:spPr bwMode="auto">
          <a:xfrm>
            <a:off x="3304228" y="5521126"/>
            <a:ext cx="2738441" cy="127320"/>
          </a:xfrm>
          <a:prstGeom prst="rect">
            <a:avLst/>
          </a:prstGeom>
          <a:solidFill>
            <a:srgbClr val="00BCF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Rectangle 12"/>
          <p:cNvSpPr/>
          <p:nvPr userDrawn="1"/>
        </p:nvSpPr>
        <p:spPr bwMode="auto">
          <a:xfrm>
            <a:off x="6151258" y="5521126"/>
            <a:ext cx="2738441" cy="127320"/>
          </a:xfrm>
          <a:prstGeom prst="rect">
            <a:avLst/>
          </a:prstGeom>
          <a:solidFill>
            <a:srgbClr val="00BCF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Rectangle 13"/>
          <p:cNvSpPr/>
          <p:nvPr userDrawn="1"/>
        </p:nvSpPr>
        <p:spPr bwMode="auto">
          <a:xfrm>
            <a:off x="8998288" y="5521126"/>
            <a:ext cx="2738441" cy="127320"/>
          </a:xfrm>
          <a:prstGeom prst="rect">
            <a:avLst/>
          </a:prstGeom>
          <a:solidFill>
            <a:srgbClr val="00BCF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9568070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ndoor, tiled, sitting, photo&#10;&#10;Description automatically generated">
            <a:extLst>
              <a:ext uri="{FF2B5EF4-FFF2-40B4-BE49-F238E27FC236}">
                <a16:creationId xmlns:a16="http://schemas.microsoft.com/office/drawing/2014/main" id="{60BB5456-6364-F445-88A6-35130C661C7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5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732464"/>
          </a:xfrm>
        </p:spPr>
        <p:txBody>
          <a:bodyPr/>
          <a:lstStyle>
            <a:lvl1pPr>
              <a:defRPr sz="4500" b="1" i="0">
                <a:solidFill>
                  <a:srgbClr val="0088D0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795511793"/>
              </p:ext>
            </p:extLst>
          </p:nvPr>
        </p:nvGraphicFramePr>
        <p:xfrm>
          <a:off x="457200" y="1351677"/>
          <a:ext cx="11335870" cy="42691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194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194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194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194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1941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1941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61941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651935">
                <a:tc>
                  <a:txBody>
                    <a:bodyPr/>
                    <a:lstStyle/>
                    <a:p>
                      <a:pPr algn="ctr"/>
                      <a:r>
                        <a:rPr lang="en-US" sz="1400" b="1" i="0" dirty="0">
                          <a:latin typeface="Segoe UI Semibold" charset="0"/>
                          <a:ea typeface="Segoe UI Semibold" charset="0"/>
                          <a:cs typeface="Segoe UI Semibold" charset="0"/>
                        </a:rPr>
                        <a:t>Column 1</a:t>
                      </a: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8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36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i="0" dirty="0">
                          <a:latin typeface="Segoe UI Semibold" charset="0"/>
                          <a:ea typeface="Segoe UI Semibold" charset="0"/>
                          <a:cs typeface="Segoe UI Semibold" charset="0"/>
                        </a:rPr>
                        <a:t>Column 2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8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36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i="0" dirty="0">
                          <a:latin typeface="Segoe UI Semibold" charset="0"/>
                          <a:ea typeface="Segoe UI Semibold" charset="0"/>
                          <a:cs typeface="Segoe UI Semibold" charset="0"/>
                        </a:rPr>
                        <a:t>Column 3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8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36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i="0" dirty="0">
                          <a:latin typeface="Segoe UI Semibold" charset="0"/>
                          <a:ea typeface="Segoe UI Semibold" charset="0"/>
                          <a:cs typeface="Segoe UI Semibold" charset="0"/>
                        </a:rPr>
                        <a:t>Column 4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8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36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i="0" dirty="0">
                          <a:latin typeface="Segoe UI Semibold" charset="0"/>
                          <a:ea typeface="Segoe UI Semibold" charset="0"/>
                          <a:cs typeface="Segoe UI Semibold" charset="0"/>
                        </a:rPr>
                        <a:t>Column 5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8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36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i="0" dirty="0">
                          <a:latin typeface="Segoe UI Semibold" charset="0"/>
                          <a:ea typeface="Segoe UI Semibold" charset="0"/>
                          <a:cs typeface="Segoe UI Semibold" charset="0"/>
                        </a:rPr>
                        <a:t>Column 6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8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36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i="0" dirty="0">
                          <a:latin typeface="Segoe UI Semibold" charset="0"/>
                          <a:ea typeface="Segoe UI Semibold" charset="0"/>
                          <a:cs typeface="Segoe UI Semibold" charset="0"/>
                        </a:rPr>
                        <a:t>Column 7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8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53035">
                <a:tc>
                  <a:txBody>
                    <a:bodyPr/>
                    <a:lstStyle/>
                    <a:p>
                      <a:endParaRPr lang="en-US" sz="1200" b="0" i="0" dirty="0">
                        <a:latin typeface="Segoe UI" charset="0"/>
                        <a:ea typeface="Segoe UI" charset="0"/>
                        <a:cs typeface="Segoe UI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b="0" i="0" dirty="0">
                        <a:latin typeface="Segoe UI" charset="0"/>
                        <a:ea typeface="Segoe UI" charset="0"/>
                        <a:cs typeface="Segoe UI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b="0" i="0" dirty="0">
                        <a:latin typeface="Segoe UI" charset="0"/>
                        <a:ea typeface="Segoe UI" charset="0"/>
                        <a:cs typeface="Segoe UI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b="0" i="0" dirty="0">
                        <a:latin typeface="Segoe UI" charset="0"/>
                        <a:ea typeface="Segoe UI" charset="0"/>
                        <a:cs typeface="Segoe UI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b="0" i="0" dirty="0">
                        <a:latin typeface="Segoe UI" charset="0"/>
                        <a:ea typeface="Segoe UI" charset="0"/>
                        <a:cs typeface="Segoe UI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b="0" i="0" dirty="0">
                        <a:latin typeface="Segoe UI" charset="0"/>
                        <a:ea typeface="Segoe UI" charset="0"/>
                        <a:cs typeface="Segoe UI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b="0" i="0" dirty="0">
                        <a:latin typeface="Segoe UI" charset="0"/>
                        <a:ea typeface="Segoe UI" charset="0"/>
                        <a:cs typeface="Segoe UI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12694">
                <a:tc>
                  <a:txBody>
                    <a:bodyPr/>
                    <a:lstStyle/>
                    <a:p>
                      <a:endParaRPr lang="en-US" sz="1200" b="0" i="0" dirty="0">
                        <a:latin typeface="Segoe UI" charset="0"/>
                        <a:ea typeface="Segoe UI" charset="0"/>
                        <a:cs typeface="Segoe UI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b="0" i="0" dirty="0">
                        <a:latin typeface="Segoe UI" charset="0"/>
                        <a:ea typeface="Segoe UI" charset="0"/>
                        <a:cs typeface="Segoe UI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b="0" i="0" dirty="0">
                        <a:latin typeface="Segoe UI" charset="0"/>
                        <a:ea typeface="Segoe UI" charset="0"/>
                        <a:cs typeface="Segoe UI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b="0" i="0" dirty="0">
                        <a:latin typeface="Segoe UI" charset="0"/>
                        <a:ea typeface="Segoe UI" charset="0"/>
                        <a:cs typeface="Segoe UI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b="0" i="0" dirty="0">
                        <a:latin typeface="Segoe UI" charset="0"/>
                        <a:ea typeface="Segoe UI" charset="0"/>
                        <a:cs typeface="Segoe UI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b="0" i="0" dirty="0">
                        <a:latin typeface="Segoe UI" charset="0"/>
                        <a:ea typeface="Segoe UI" charset="0"/>
                        <a:cs typeface="Segoe UI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b="0" i="0" dirty="0">
                        <a:latin typeface="Segoe UI" charset="0"/>
                        <a:ea typeface="Segoe UI" charset="0"/>
                        <a:cs typeface="Segoe UI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6141">
                <a:tc>
                  <a:txBody>
                    <a:bodyPr/>
                    <a:lstStyle/>
                    <a:p>
                      <a:endParaRPr lang="en-US" sz="1200" b="0" i="0" dirty="0">
                        <a:latin typeface="Segoe UI" charset="0"/>
                        <a:ea typeface="Segoe UI" charset="0"/>
                        <a:cs typeface="Segoe UI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b="0" i="0" dirty="0">
                        <a:latin typeface="Segoe UI" charset="0"/>
                        <a:ea typeface="Segoe UI" charset="0"/>
                        <a:cs typeface="Segoe UI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b="0" i="0" dirty="0">
                        <a:latin typeface="Segoe UI" charset="0"/>
                        <a:ea typeface="Segoe UI" charset="0"/>
                        <a:cs typeface="Segoe UI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b="0" i="0" dirty="0">
                        <a:latin typeface="Segoe UI" charset="0"/>
                        <a:ea typeface="Segoe UI" charset="0"/>
                        <a:cs typeface="Segoe UI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b="0" i="0" dirty="0">
                        <a:latin typeface="Segoe UI" charset="0"/>
                        <a:ea typeface="Segoe UI" charset="0"/>
                        <a:cs typeface="Segoe UI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b="0" i="0" dirty="0">
                        <a:latin typeface="Segoe UI" charset="0"/>
                        <a:ea typeface="Segoe UI" charset="0"/>
                        <a:cs typeface="Segoe UI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b="0" i="0" dirty="0">
                        <a:latin typeface="Segoe UI" charset="0"/>
                        <a:ea typeface="Segoe UI" charset="0"/>
                        <a:cs typeface="Segoe UI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12694">
                <a:tc>
                  <a:txBody>
                    <a:bodyPr/>
                    <a:lstStyle/>
                    <a:p>
                      <a:endParaRPr lang="en-US" sz="1200" b="0" i="0" dirty="0">
                        <a:latin typeface="Segoe UI" charset="0"/>
                        <a:ea typeface="Segoe UI" charset="0"/>
                        <a:cs typeface="Segoe UI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b="0" i="0" dirty="0">
                        <a:latin typeface="Segoe UI" charset="0"/>
                        <a:ea typeface="Segoe UI" charset="0"/>
                        <a:cs typeface="Segoe UI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b="0" i="0" dirty="0">
                        <a:latin typeface="Segoe UI" charset="0"/>
                        <a:ea typeface="Segoe UI" charset="0"/>
                        <a:cs typeface="Segoe UI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b="0" i="0" dirty="0">
                        <a:latin typeface="Segoe UI" charset="0"/>
                        <a:ea typeface="Segoe UI" charset="0"/>
                        <a:cs typeface="Segoe UI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b="0" i="0" dirty="0">
                        <a:latin typeface="Segoe UI" charset="0"/>
                        <a:ea typeface="Segoe UI" charset="0"/>
                        <a:cs typeface="Segoe UI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b="0" i="0" dirty="0">
                        <a:latin typeface="Segoe UI" charset="0"/>
                        <a:ea typeface="Segoe UI" charset="0"/>
                        <a:cs typeface="Segoe UI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b="0" i="0" dirty="0">
                        <a:latin typeface="Segoe UI" charset="0"/>
                        <a:ea typeface="Segoe UI" charset="0"/>
                        <a:cs typeface="Segoe UI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12694">
                <a:tc>
                  <a:txBody>
                    <a:bodyPr/>
                    <a:lstStyle/>
                    <a:p>
                      <a:endParaRPr lang="en-US" sz="1200" b="0" i="0" dirty="0">
                        <a:latin typeface="Segoe UI" charset="0"/>
                        <a:ea typeface="Segoe UI" charset="0"/>
                        <a:cs typeface="Segoe UI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b="0" i="0" dirty="0">
                        <a:latin typeface="Segoe UI" charset="0"/>
                        <a:ea typeface="Segoe UI" charset="0"/>
                        <a:cs typeface="Segoe UI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b="0" i="0" dirty="0">
                        <a:latin typeface="Segoe UI" charset="0"/>
                        <a:ea typeface="Segoe UI" charset="0"/>
                        <a:cs typeface="Segoe UI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b="0" i="0" dirty="0">
                        <a:latin typeface="Segoe UI" charset="0"/>
                        <a:ea typeface="Segoe UI" charset="0"/>
                        <a:cs typeface="Segoe UI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b="0" i="0" dirty="0">
                        <a:latin typeface="Segoe UI" charset="0"/>
                        <a:ea typeface="Segoe UI" charset="0"/>
                        <a:cs typeface="Segoe UI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b="0" i="0" dirty="0">
                        <a:latin typeface="Segoe UI" charset="0"/>
                        <a:ea typeface="Segoe UI" charset="0"/>
                        <a:cs typeface="Segoe UI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b="0" i="0" dirty="0">
                        <a:latin typeface="Segoe UI" charset="0"/>
                        <a:ea typeface="Segoe UI" charset="0"/>
                        <a:cs typeface="Segoe UI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1525423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34724"/>
          <a:stretch/>
        </p:blipFill>
        <p:spPr>
          <a:xfrm flipH="1">
            <a:off x="4058653" y="0"/>
            <a:ext cx="8133347" cy="685414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90"/>
          <a:stretch/>
        </p:blipFill>
        <p:spPr>
          <a:xfrm>
            <a:off x="0" y="0"/>
            <a:ext cx="11790947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69303" y="2629243"/>
            <a:ext cx="6644844" cy="1793104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solidFill>
                  <a:srgbClr val="00B0F0"/>
                </a:solidFill>
              </a:defRPr>
            </a:lvl1pPr>
          </a:lstStyle>
          <a:p>
            <a:r>
              <a:rPr lang="en-US"/>
              <a:t>Title Page</a:t>
            </a:r>
          </a:p>
        </p:txBody>
      </p:sp>
    </p:spTree>
    <p:extLst>
      <p:ext uri="{BB962C8B-B14F-4D97-AF65-F5344CB8AC3E}">
        <p14:creationId xmlns:p14="http://schemas.microsoft.com/office/powerpoint/2010/main" val="532847147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ndoor, tiled, sitting, photo&#10;&#10;Description automatically generated">
            <a:extLst>
              <a:ext uri="{FF2B5EF4-FFF2-40B4-BE49-F238E27FC236}">
                <a16:creationId xmlns:a16="http://schemas.microsoft.com/office/drawing/2014/main" id="{60BB5456-6364-F445-88A6-35130C661C7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5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732464"/>
          </a:xfrm>
        </p:spPr>
        <p:txBody>
          <a:bodyPr/>
          <a:lstStyle>
            <a:lvl1pPr>
              <a:defRPr sz="4500" b="1" i="0">
                <a:solidFill>
                  <a:srgbClr val="0088D0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55" t="17120" r="40091"/>
          <a:stretch/>
        </p:blipFill>
        <p:spPr>
          <a:xfrm>
            <a:off x="972672" y="1869141"/>
            <a:ext cx="2563906" cy="2563906"/>
          </a:xfrm>
          <a:prstGeom prst="ellipse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34" t="24138" r="34165" b="10462"/>
          <a:stretch/>
        </p:blipFill>
        <p:spPr>
          <a:xfrm>
            <a:off x="4782672" y="1860178"/>
            <a:ext cx="2613210" cy="2613210"/>
          </a:xfrm>
          <a:prstGeom prst="ellipse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58" t="6764" r="24985"/>
          <a:stretch/>
        </p:blipFill>
        <p:spPr>
          <a:xfrm>
            <a:off x="8583707" y="1855694"/>
            <a:ext cx="2608730" cy="260873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105543408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46" t="11707" r="-5393" b="3946"/>
          <a:stretch/>
        </p:blipFill>
        <p:spPr>
          <a:xfrm flipH="1">
            <a:off x="1905000" y="0"/>
            <a:ext cx="10287000" cy="6858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42"/>
          <a:stretch/>
        </p:blipFill>
        <p:spPr>
          <a:xfrm>
            <a:off x="0" y="0"/>
            <a:ext cx="11662611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7928277" cy="724246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3921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335931080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40" y="6099190"/>
            <a:ext cx="4482124" cy="46774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79285" rIns="179285" bIns="179285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48212" y="471692"/>
            <a:ext cx="1454257" cy="30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1707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D7DC11-FF4F-40B8-8A2A-E6DAD9ECA5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7188D3-6D70-4DFD-A584-E5F3A1A385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5176690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indoor, tiled, sitting, photo&#10;&#10;Description automatically generated">
            <a:extLst>
              <a:ext uri="{FF2B5EF4-FFF2-40B4-BE49-F238E27FC236}">
                <a16:creationId xmlns:a16="http://schemas.microsoft.com/office/drawing/2014/main" id="{60BB5456-6364-F445-88A6-35130C661C7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732464"/>
          </a:xfrm>
        </p:spPr>
        <p:txBody>
          <a:bodyPr/>
          <a:lstStyle>
            <a:lvl1pPr>
              <a:defRPr sz="4500" b="1" i="0">
                <a:solidFill>
                  <a:srgbClr val="0088D0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267683" y="1084506"/>
            <a:ext cx="11655078" cy="1317284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2600" b="0" i="0">
                <a:solidFill>
                  <a:srgbClr val="00BCF3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224096" indent="0">
              <a:lnSpc>
                <a:spcPts val="1800"/>
              </a:lnSpc>
              <a:spcAft>
                <a:spcPts val="1000"/>
              </a:spcAft>
              <a:buNone/>
              <a:defRPr sz="1400" b="0" i="0">
                <a:solidFill>
                  <a:schemeClr val="tx1">
                    <a:lumMod val="50000"/>
                  </a:schemeClr>
                </a:solidFill>
                <a:latin typeface="Segoe UI Semilight" charset="0"/>
                <a:ea typeface="Segoe UI Semilight" charset="0"/>
                <a:cs typeface="Segoe UI Semilight" charset="0"/>
              </a:defRPr>
            </a:lvl2pPr>
            <a:lvl3pPr marL="619643" indent="-171450">
              <a:lnSpc>
                <a:spcPts val="1600"/>
              </a:lnSpc>
              <a:spcAft>
                <a:spcPts val="500"/>
              </a:spcAft>
              <a:buFont typeface="Arial" charset="0"/>
              <a:buChar char="•"/>
              <a:defRPr sz="1200" b="0" i="0">
                <a:latin typeface="Segoe UI" charset="0"/>
                <a:ea typeface="Segoe UI" charset="0"/>
                <a:cs typeface="Segoe UI" charset="0"/>
              </a:defRPr>
            </a:lvl3pPr>
            <a:lvl4pPr marL="672289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762368309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A picture containing indoor, tiled, sitting, photo&#10;&#10;Description automatically generated">
            <a:extLst>
              <a:ext uri="{FF2B5EF4-FFF2-40B4-BE49-F238E27FC236}">
                <a16:creationId xmlns:a16="http://schemas.microsoft.com/office/drawing/2014/main" id="{60BB5456-6364-F445-88A6-35130C661C7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 bwMode="auto">
          <a:xfrm>
            <a:off x="457200" y="1463040"/>
            <a:ext cx="731520" cy="731520"/>
          </a:xfrm>
          <a:prstGeom prst="rect">
            <a:avLst/>
          </a:prstGeom>
          <a:solidFill>
            <a:srgbClr val="00BCF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1</a:t>
            </a:r>
          </a:p>
        </p:txBody>
      </p:sp>
      <p:sp>
        <p:nvSpPr>
          <p:cNvPr id="4" name="Rectangle 3"/>
          <p:cNvSpPr/>
          <p:nvPr userDrawn="1"/>
        </p:nvSpPr>
        <p:spPr bwMode="auto">
          <a:xfrm>
            <a:off x="457200" y="2240280"/>
            <a:ext cx="731520" cy="731520"/>
          </a:xfrm>
          <a:prstGeom prst="rect">
            <a:avLst/>
          </a:prstGeom>
          <a:solidFill>
            <a:srgbClr val="00BCF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2</a:t>
            </a:r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457200" y="3017520"/>
            <a:ext cx="731520" cy="731520"/>
          </a:xfrm>
          <a:prstGeom prst="rect">
            <a:avLst/>
          </a:prstGeom>
          <a:solidFill>
            <a:srgbClr val="00BCF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3</a:t>
            </a:r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457200" y="3794760"/>
            <a:ext cx="731520" cy="731520"/>
          </a:xfrm>
          <a:prstGeom prst="rect">
            <a:avLst/>
          </a:prstGeom>
          <a:solidFill>
            <a:srgbClr val="00BCF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4</a:t>
            </a:r>
          </a:p>
        </p:txBody>
      </p:sp>
      <p:sp>
        <p:nvSpPr>
          <p:cNvPr id="7" name="Rectangle 6"/>
          <p:cNvSpPr/>
          <p:nvPr userDrawn="1"/>
        </p:nvSpPr>
        <p:spPr bwMode="auto">
          <a:xfrm>
            <a:off x="457200" y="4572000"/>
            <a:ext cx="731520" cy="731520"/>
          </a:xfrm>
          <a:prstGeom prst="rect">
            <a:avLst/>
          </a:prstGeom>
          <a:solidFill>
            <a:srgbClr val="00BCF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5</a:t>
            </a:r>
          </a:p>
        </p:txBody>
      </p:sp>
      <p:sp>
        <p:nvSpPr>
          <p:cNvPr id="13" name="Rectangle 12"/>
          <p:cNvSpPr/>
          <p:nvPr userDrawn="1"/>
        </p:nvSpPr>
        <p:spPr bwMode="auto">
          <a:xfrm>
            <a:off x="1188720" y="1463040"/>
            <a:ext cx="4425002" cy="7315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4320" tIns="91440" rIns="2743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chemeClr val="tx1"/>
              </a:soli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Rectangle 13"/>
          <p:cNvSpPr/>
          <p:nvPr userDrawn="1"/>
        </p:nvSpPr>
        <p:spPr bwMode="auto">
          <a:xfrm>
            <a:off x="1188720" y="2240280"/>
            <a:ext cx="4425002" cy="7315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4320" tIns="91440" rIns="2743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505050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Rectangle 14"/>
          <p:cNvSpPr/>
          <p:nvPr userDrawn="1"/>
        </p:nvSpPr>
        <p:spPr bwMode="auto">
          <a:xfrm>
            <a:off x="1188720" y="3017520"/>
            <a:ext cx="4425002" cy="7315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4320" tIns="91440" rIns="2743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505050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Rectangle 15"/>
          <p:cNvSpPr/>
          <p:nvPr userDrawn="1"/>
        </p:nvSpPr>
        <p:spPr bwMode="auto">
          <a:xfrm>
            <a:off x="1188720" y="3794760"/>
            <a:ext cx="4425002" cy="7315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4320" tIns="91440" rIns="2743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505050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Rectangle 16"/>
          <p:cNvSpPr/>
          <p:nvPr userDrawn="1"/>
        </p:nvSpPr>
        <p:spPr bwMode="auto">
          <a:xfrm>
            <a:off x="1188720" y="4572000"/>
            <a:ext cx="4425002" cy="7315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4320" tIns="91440" rIns="2743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505050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4" name="Title 5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732464"/>
          </a:xfrm>
        </p:spPr>
        <p:txBody>
          <a:bodyPr/>
          <a:lstStyle>
            <a:lvl1pPr>
              <a:defRPr sz="4500" b="1" i="0">
                <a:solidFill>
                  <a:srgbClr val="0088D0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5" name="Rectangle 24"/>
          <p:cNvSpPr/>
          <p:nvPr userDrawn="1"/>
        </p:nvSpPr>
        <p:spPr bwMode="auto">
          <a:xfrm>
            <a:off x="6090916" y="1463040"/>
            <a:ext cx="731520" cy="731520"/>
          </a:xfrm>
          <a:prstGeom prst="rect">
            <a:avLst/>
          </a:prstGeom>
          <a:solidFill>
            <a:srgbClr val="00BCF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6</a:t>
            </a:r>
          </a:p>
        </p:txBody>
      </p:sp>
      <p:sp>
        <p:nvSpPr>
          <p:cNvPr id="26" name="Rectangle 25"/>
          <p:cNvSpPr/>
          <p:nvPr userDrawn="1"/>
        </p:nvSpPr>
        <p:spPr bwMode="auto">
          <a:xfrm>
            <a:off x="6090916" y="2240280"/>
            <a:ext cx="731520" cy="731520"/>
          </a:xfrm>
          <a:prstGeom prst="rect">
            <a:avLst/>
          </a:prstGeom>
          <a:solidFill>
            <a:srgbClr val="00BCF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7</a:t>
            </a:r>
          </a:p>
        </p:txBody>
      </p:sp>
      <p:sp>
        <p:nvSpPr>
          <p:cNvPr id="27" name="Rectangle 26"/>
          <p:cNvSpPr/>
          <p:nvPr userDrawn="1"/>
        </p:nvSpPr>
        <p:spPr bwMode="auto">
          <a:xfrm>
            <a:off x="6090916" y="3017520"/>
            <a:ext cx="731520" cy="731520"/>
          </a:xfrm>
          <a:prstGeom prst="rect">
            <a:avLst/>
          </a:prstGeom>
          <a:solidFill>
            <a:srgbClr val="00BCF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8</a:t>
            </a:r>
          </a:p>
        </p:txBody>
      </p:sp>
      <p:sp>
        <p:nvSpPr>
          <p:cNvPr id="28" name="Rectangle 27"/>
          <p:cNvSpPr/>
          <p:nvPr userDrawn="1"/>
        </p:nvSpPr>
        <p:spPr bwMode="auto">
          <a:xfrm>
            <a:off x="6090916" y="3794760"/>
            <a:ext cx="731520" cy="731520"/>
          </a:xfrm>
          <a:prstGeom prst="rect">
            <a:avLst/>
          </a:prstGeom>
          <a:solidFill>
            <a:srgbClr val="00BCF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9</a:t>
            </a:r>
          </a:p>
        </p:txBody>
      </p:sp>
      <p:sp>
        <p:nvSpPr>
          <p:cNvPr id="29" name="Rectangle 28"/>
          <p:cNvSpPr/>
          <p:nvPr userDrawn="1"/>
        </p:nvSpPr>
        <p:spPr bwMode="auto">
          <a:xfrm>
            <a:off x="6090916" y="4572000"/>
            <a:ext cx="731520" cy="731520"/>
          </a:xfrm>
          <a:prstGeom prst="rect">
            <a:avLst/>
          </a:prstGeom>
          <a:solidFill>
            <a:srgbClr val="00BCF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10</a:t>
            </a:r>
          </a:p>
        </p:txBody>
      </p:sp>
      <p:sp>
        <p:nvSpPr>
          <p:cNvPr id="30" name="Rectangle 29"/>
          <p:cNvSpPr/>
          <p:nvPr userDrawn="1"/>
        </p:nvSpPr>
        <p:spPr bwMode="auto">
          <a:xfrm>
            <a:off x="6822436" y="1463040"/>
            <a:ext cx="4425002" cy="7315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4320" tIns="91440" rIns="2743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chemeClr val="tx1"/>
              </a:soli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1" name="Rectangle 30"/>
          <p:cNvSpPr/>
          <p:nvPr userDrawn="1"/>
        </p:nvSpPr>
        <p:spPr bwMode="auto">
          <a:xfrm>
            <a:off x="6822436" y="2240280"/>
            <a:ext cx="4425002" cy="7315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4320" tIns="91440" rIns="2743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505050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2" name="Rectangle 31"/>
          <p:cNvSpPr/>
          <p:nvPr userDrawn="1"/>
        </p:nvSpPr>
        <p:spPr bwMode="auto">
          <a:xfrm>
            <a:off x="6822436" y="3017520"/>
            <a:ext cx="4425002" cy="7315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4320" tIns="91440" rIns="2743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505050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3" name="Rectangle 32"/>
          <p:cNvSpPr/>
          <p:nvPr userDrawn="1"/>
        </p:nvSpPr>
        <p:spPr bwMode="auto">
          <a:xfrm>
            <a:off x="6822436" y="3794760"/>
            <a:ext cx="4425002" cy="7315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4320" tIns="91440" rIns="2743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505050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4" name="Rectangle 33"/>
          <p:cNvSpPr/>
          <p:nvPr userDrawn="1"/>
        </p:nvSpPr>
        <p:spPr bwMode="auto">
          <a:xfrm>
            <a:off x="6822436" y="4572000"/>
            <a:ext cx="4425002" cy="7315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4320" tIns="91440" rIns="2743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505050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8068257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Pho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indoor, tiled, sitting, photo&#10;&#10;Description automatically generated">
            <a:extLst>
              <a:ext uri="{FF2B5EF4-FFF2-40B4-BE49-F238E27FC236}">
                <a16:creationId xmlns:a16="http://schemas.microsoft.com/office/drawing/2014/main" id="{60BB5456-6364-F445-88A6-35130C661C7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248400" y="0"/>
            <a:ext cx="5943600" cy="641424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Title 5"/>
          <p:cNvSpPr>
            <a:spLocks noGrp="1"/>
          </p:cNvSpPr>
          <p:nvPr>
            <p:ph type="title"/>
          </p:nvPr>
        </p:nvSpPr>
        <p:spPr>
          <a:xfrm>
            <a:off x="269240" y="289512"/>
            <a:ext cx="5491798" cy="732464"/>
          </a:xfrm>
        </p:spPr>
        <p:txBody>
          <a:bodyPr/>
          <a:lstStyle>
            <a:lvl1pPr>
              <a:defRPr sz="4500" b="1" i="0">
                <a:solidFill>
                  <a:srgbClr val="0088D0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/>
              <a:t>Click to edit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267683" y="1084506"/>
            <a:ext cx="5493355" cy="1317284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2600" b="0" i="0">
                <a:solidFill>
                  <a:srgbClr val="00BCF3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224096" indent="0">
              <a:lnSpc>
                <a:spcPts val="1800"/>
              </a:lnSpc>
              <a:spcAft>
                <a:spcPts val="1000"/>
              </a:spcAft>
              <a:buNone/>
              <a:defRPr sz="1400" b="0" i="0">
                <a:solidFill>
                  <a:schemeClr val="tx1">
                    <a:lumMod val="50000"/>
                  </a:schemeClr>
                </a:solidFill>
                <a:latin typeface="Segoe UI Semilight" charset="0"/>
                <a:ea typeface="Segoe UI Semilight" charset="0"/>
                <a:cs typeface="Segoe UI Semilight" charset="0"/>
              </a:defRPr>
            </a:lvl2pPr>
            <a:lvl3pPr marL="619643" indent="-171450">
              <a:lnSpc>
                <a:spcPts val="1600"/>
              </a:lnSpc>
              <a:spcAft>
                <a:spcPts val="500"/>
              </a:spcAft>
              <a:buFont typeface="Arial" charset="0"/>
              <a:buChar char="•"/>
              <a:defRPr sz="1200" b="0" i="0">
                <a:latin typeface="Segoe UI" charset="0"/>
                <a:ea typeface="Segoe UI" charset="0"/>
                <a:cs typeface="Segoe UI" charset="0"/>
              </a:defRPr>
            </a:lvl3pPr>
            <a:lvl4pPr marL="672289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497454736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Photo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ndoor, tiled, sitting, photo&#10;&#10;Description automatically generated">
            <a:extLst>
              <a:ext uri="{FF2B5EF4-FFF2-40B4-BE49-F238E27FC236}">
                <a16:creationId xmlns:a16="http://schemas.microsoft.com/office/drawing/2014/main" id="{60BB5456-6364-F445-88A6-35130C661C7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5943600" cy="641424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Title 5"/>
          <p:cNvSpPr>
            <a:spLocks noGrp="1"/>
          </p:cNvSpPr>
          <p:nvPr>
            <p:ph type="title"/>
          </p:nvPr>
        </p:nvSpPr>
        <p:spPr>
          <a:xfrm>
            <a:off x="6320416" y="289512"/>
            <a:ext cx="5491798" cy="732464"/>
          </a:xfrm>
        </p:spPr>
        <p:txBody>
          <a:bodyPr/>
          <a:lstStyle>
            <a:lvl1pPr>
              <a:defRPr sz="4500" b="1" i="0">
                <a:solidFill>
                  <a:srgbClr val="0088D0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/>
              <a:t>Click to edit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6318859" y="1084506"/>
            <a:ext cx="5493355" cy="1317284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2600" b="0" i="0">
                <a:solidFill>
                  <a:srgbClr val="00BCF3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224096" indent="0">
              <a:lnSpc>
                <a:spcPts val="1800"/>
              </a:lnSpc>
              <a:spcAft>
                <a:spcPts val="1000"/>
              </a:spcAft>
              <a:buNone/>
              <a:defRPr sz="1400" b="0" i="0">
                <a:solidFill>
                  <a:schemeClr val="tx1">
                    <a:lumMod val="50000"/>
                  </a:schemeClr>
                </a:solidFill>
                <a:latin typeface="Segoe UI Semilight" charset="0"/>
                <a:ea typeface="Segoe UI Semilight" charset="0"/>
                <a:cs typeface="Segoe UI Semilight" charset="0"/>
              </a:defRPr>
            </a:lvl2pPr>
            <a:lvl3pPr marL="619643" indent="-171450">
              <a:lnSpc>
                <a:spcPts val="1600"/>
              </a:lnSpc>
              <a:spcAft>
                <a:spcPts val="500"/>
              </a:spcAft>
              <a:buFont typeface="Arial" charset="0"/>
              <a:buChar char="•"/>
              <a:defRPr sz="1200" b="0" i="0">
                <a:latin typeface="Segoe UI" charset="0"/>
                <a:ea typeface="Segoe UI" charset="0"/>
                <a:cs typeface="Segoe UI" charset="0"/>
              </a:defRPr>
            </a:lvl3pPr>
            <a:lvl4pPr marL="672289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779906440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indoor, tiled, sitting, photo&#10;&#10;Description automatically generated">
            <a:extLst>
              <a:ext uri="{FF2B5EF4-FFF2-40B4-BE49-F238E27FC236}">
                <a16:creationId xmlns:a16="http://schemas.microsoft.com/office/drawing/2014/main" id="{60BB5456-6364-F445-88A6-35130C661C7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248400" y="0"/>
            <a:ext cx="5943600" cy="641424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Title 5"/>
          <p:cNvSpPr>
            <a:spLocks noGrp="1"/>
          </p:cNvSpPr>
          <p:nvPr>
            <p:ph type="title"/>
          </p:nvPr>
        </p:nvSpPr>
        <p:spPr>
          <a:xfrm>
            <a:off x="269240" y="289512"/>
            <a:ext cx="5491798" cy="732464"/>
          </a:xfrm>
        </p:spPr>
        <p:txBody>
          <a:bodyPr/>
          <a:lstStyle>
            <a:lvl1pPr>
              <a:defRPr sz="4500" b="1" i="0">
                <a:solidFill>
                  <a:srgbClr val="0088D0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/>
              <a:t>Click to edit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267683" y="1084505"/>
            <a:ext cx="5493355" cy="946926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2600" b="0" i="0">
                <a:solidFill>
                  <a:srgbClr val="00BCF3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224096" indent="0">
              <a:lnSpc>
                <a:spcPts val="1800"/>
              </a:lnSpc>
              <a:spcAft>
                <a:spcPts val="1000"/>
              </a:spcAft>
              <a:buNone/>
              <a:defRPr sz="1400" b="0" i="0">
                <a:solidFill>
                  <a:schemeClr val="tx1">
                    <a:lumMod val="50000"/>
                  </a:schemeClr>
                </a:solidFill>
                <a:latin typeface="Segoe UI Semilight" charset="0"/>
                <a:ea typeface="Segoe UI Semilight" charset="0"/>
                <a:cs typeface="Segoe UI Semilight" charset="0"/>
              </a:defRPr>
            </a:lvl2pPr>
            <a:lvl3pPr marL="619643" indent="-171450">
              <a:lnSpc>
                <a:spcPts val="1600"/>
              </a:lnSpc>
              <a:spcAft>
                <a:spcPts val="500"/>
              </a:spcAft>
              <a:buFont typeface="Arial" charset="0"/>
              <a:buChar char="•"/>
              <a:defRPr sz="1200" b="0" i="0">
                <a:latin typeface="Segoe UI" charset="0"/>
                <a:ea typeface="Segoe UI" charset="0"/>
                <a:cs typeface="Segoe UI" charset="0"/>
              </a:defRPr>
            </a:lvl3pPr>
            <a:lvl4pPr marL="672289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67683" y="2926751"/>
            <a:ext cx="5493355" cy="415498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2600" b="0" i="0">
                <a:solidFill>
                  <a:srgbClr val="00BCF3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224096" indent="0">
              <a:lnSpc>
                <a:spcPts val="1800"/>
              </a:lnSpc>
              <a:spcAft>
                <a:spcPts val="1000"/>
              </a:spcAft>
              <a:buNone/>
              <a:defRPr sz="1400" b="0" i="0">
                <a:solidFill>
                  <a:schemeClr val="tx1">
                    <a:lumMod val="50000"/>
                  </a:schemeClr>
                </a:solidFill>
                <a:latin typeface="Segoe UI Semilight" charset="0"/>
                <a:ea typeface="Segoe UI Semilight" charset="0"/>
                <a:cs typeface="Segoe UI Semilight" charset="0"/>
              </a:defRPr>
            </a:lvl2pPr>
            <a:lvl3pPr marL="619643" indent="-171450">
              <a:lnSpc>
                <a:spcPts val="1600"/>
              </a:lnSpc>
              <a:spcAft>
                <a:spcPts val="500"/>
              </a:spcAft>
              <a:buFont typeface="Arial" charset="0"/>
              <a:buChar char="•"/>
              <a:defRPr sz="1200" b="0" i="0">
                <a:latin typeface="Segoe UI" charset="0"/>
                <a:ea typeface="Segoe UI" charset="0"/>
                <a:cs typeface="Segoe UI" charset="0"/>
              </a:defRPr>
            </a:lvl3pPr>
            <a:lvl4pPr marL="672289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1"/>
            <a:r>
              <a:rPr lang="en-US"/>
              <a:t>	Second level</a:t>
            </a:r>
          </a:p>
        </p:txBody>
      </p:sp>
      <p:sp>
        <p:nvSpPr>
          <p:cNvPr id="8" name="cloud">
            <a:extLst>
              <a:ext uri="{FF2B5EF4-FFF2-40B4-BE49-F238E27FC236}">
                <a16:creationId xmlns:a16="http://schemas.microsoft.com/office/drawing/2014/main" id="{9E29AF18-9A42-483A-921D-C3A5B3D9CD3E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84086" y="2993139"/>
            <a:ext cx="502920" cy="320409"/>
          </a:xfrm>
          <a:custGeom>
            <a:avLst/>
            <a:gdLst>
              <a:gd name="T0" fmla="*/ 281 w 344"/>
              <a:gd name="T1" fmla="*/ 216 h 217"/>
              <a:gd name="T2" fmla="*/ 281 w 344"/>
              <a:gd name="T3" fmla="*/ 217 h 217"/>
              <a:gd name="T4" fmla="*/ 88 w 344"/>
              <a:gd name="T5" fmla="*/ 217 h 217"/>
              <a:gd name="T6" fmla="*/ 88 w 344"/>
              <a:gd name="T7" fmla="*/ 217 h 217"/>
              <a:gd name="T8" fmla="*/ 86 w 344"/>
              <a:gd name="T9" fmla="*/ 217 h 217"/>
              <a:gd name="T10" fmla="*/ 0 w 344"/>
              <a:gd name="T11" fmla="*/ 130 h 217"/>
              <a:gd name="T12" fmla="*/ 86 w 344"/>
              <a:gd name="T13" fmla="*/ 44 h 217"/>
              <a:gd name="T14" fmla="*/ 104 w 344"/>
              <a:gd name="T15" fmla="*/ 45 h 217"/>
              <a:gd name="T16" fmla="*/ 184 w 344"/>
              <a:gd name="T17" fmla="*/ 0 h 217"/>
              <a:gd name="T18" fmla="*/ 278 w 344"/>
              <a:gd name="T19" fmla="*/ 85 h 217"/>
              <a:gd name="T20" fmla="*/ 278 w 344"/>
              <a:gd name="T21" fmla="*/ 85 h 217"/>
              <a:gd name="T22" fmla="*/ 344 w 344"/>
              <a:gd name="T23" fmla="*/ 151 h 217"/>
              <a:gd name="T24" fmla="*/ 281 w 344"/>
              <a:gd name="T25" fmla="*/ 216 h 2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344" h="217">
                <a:moveTo>
                  <a:pt x="281" y="216"/>
                </a:moveTo>
                <a:cubicBezTo>
                  <a:pt x="281" y="217"/>
                  <a:pt x="281" y="217"/>
                  <a:pt x="281" y="217"/>
                </a:cubicBezTo>
                <a:cubicBezTo>
                  <a:pt x="88" y="217"/>
                  <a:pt x="88" y="217"/>
                  <a:pt x="88" y="217"/>
                </a:cubicBezTo>
                <a:cubicBezTo>
                  <a:pt x="88" y="217"/>
                  <a:pt x="88" y="217"/>
                  <a:pt x="88" y="217"/>
                </a:cubicBezTo>
                <a:cubicBezTo>
                  <a:pt x="87" y="217"/>
                  <a:pt x="87" y="217"/>
                  <a:pt x="86" y="217"/>
                </a:cubicBezTo>
                <a:cubicBezTo>
                  <a:pt x="39" y="217"/>
                  <a:pt x="0" y="178"/>
                  <a:pt x="0" y="130"/>
                </a:cubicBezTo>
                <a:cubicBezTo>
                  <a:pt x="0" y="82"/>
                  <a:pt x="39" y="44"/>
                  <a:pt x="86" y="44"/>
                </a:cubicBezTo>
                <a:cubicBezTo>
                  <a:pt x="92" y="44"/>
                  <a:pt x="98" y="44"/>
                  <a:pt x="104" y="45"/>
                </a:cubicBezTo>
                <a:cubicBezTo>
                  <a:pt x="121" y="18"/>
                  <a:pt x="150" y="0"/>
                  <a:pt x="184" y="0"/>
                </a:cubicBezTo>
                <a:cubicBezTo>
                  <a:pt x="233" y="0"/>
                  <a:pt x="273" y="37"/>
                  <a:pt x="278" y="85"/>
                </a:cubicBezTo>
                <a:cubicBezTo>
                  <a:pt x="278" y="85"/>
                  <a:pt x="278" y="85"/>
                  <a:pt x="278" y="85"/>
                </a:cubicBezTo>
                <a:cubicBezTo>
                  <a:pt x="315" y="85"/>
                  <a:pt x="344" y="114"/>
                  <a:pt x="344" y="151"/>
                </a:cubicBezTo>
                <a:cubicBezTo>
                  <a:pt x="344" y="186"/>
                  <a:pt x="316" y="215"/>
                  <a:pt x="281" y="216"/>
                </a:cubicBezTo>
                <a:close/>
              </a:path>
            </a:pathLst>
          </a:custGeom>
          <a:noFill/>
          <a:ln w="25400" cap="sq">
            <a:solidFill>
              <a:srgbClr val="00BCF3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900" dirty="0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</a:endParaRP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67683" y="3841150"/>
            <a:ext cx="5493355" cy="415498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2600" b="0" i="0">
                <a:solidFill>
                  <a:srgbClr val="00BCF3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224096" indent="0">
              <a:lnSpc>
                <a:spcPts val="1800"/>
              </a:lnSpc>
              <a:spcAft>
                <a:spcPts val="1000"/>
              </a:spcAft>
              <a:buNone/>
              <a:defRPr sz="1400" b="0" i="0">
                <a:solidFill>
                  <a:schemeClr val="tx1">
                    <a:lumMod val="50000"/>
                  </a:schemeClr>
                </a:solidFill>
                <a:latin typeface="Segoe UI Semilight" charset="0"/>
                <a:ea typeface="Segoe UI Semilight" charset="0"/>
                <a:cs typeface="Segoe UI Semilight" charset="0"/>
              </a:defRPr>
            </a:lvl2pPr>
            <a:lvl3pPr marL="619643" indent="-171450">
              <a:lnSpc>
                <a:spcPts val="1600"/>
              </a:lnSpc>
              <a:spcAft>
                <a:spcPts val="500"/>
              </a:spcAft>
              <a:buFont typeface="Arial" charset="0"/>
              <a:buChar char="•"/>
              <a:defRPr sz="1200" b="0" i="0">
                <a:latin typeface="Segoe UI" charset="0"/>
                <a:ea typeface="Segoe UI" charset="0"/>
                <a:cs typeface="Segoe UI" charset="0"/>
              </a:defRPr>
            </a:lvl3pPr>
            <a:lvl4pPr marL="672289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1"/>
            <a:r>
              <a:rPr lang="en-US"/>
              <a:t>	Second level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267683" y="4742103"/>
            <a:ext cx="5493355" cy="415498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2600" b="0" i="0">
                <a:solidFill>
                  <a:srgbClr val="00BCF3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224096" indent="0">
              <a:lnSpc>
                <a:spcPts val="1800"/>
              </a:lnSpc>
              <a:spcAft>
                <a:spcPts val="1000"/>
              </a:spcAft>
              <a:buNone/>
              <a:defRPr sz="1400" b="0" i="0">
                <a:solidFill>
                  <a:schemeClr val="tx1">
                    <a:lumMod val="50000"/>
                  </a:schemeClr>
                </a:solidFill>
                <a:latin typeface="Segoe UI Semilight" charset="0"/>
                <a:ea typeface="Segoe UI Semilight" charset="0"/>
                <a:cs typeface="Segoe UI Semilight" charset="0"/>
              </a:defRPr>
            </a:lvl2pPr>
            <a:lvl3pPr marL="619643" indent="-171450">
              <a:lnSpc>
                <a:spcPts val="1600"/>
              </a:lnSpc>
              <a:spcAft>
                <a:spcPts val="500"/>
              </a:spcAft>
              <a:buFont typeface="Arial" charset="0"/>
              <a:buChar char="•"/>
              <a:defRPr sz="1200" b="0" i="0">
                <a:latin typeface="Segoe UI" charset="0"/>
                <a:ea typeface="Segoe UI" charset="0"/>
                <a:cs typeface="Segoe UI" charset="0"/>
              </a:defRPr>
            </a:lvl3pPr>
            <a:lvl4pPr marL="672289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1"/>
            <a:r>
              <a:rPr lang="en-US"/>
              <a:t>	Second level</a:t>
            </a:r>
          </a:p>
        </p:txBody>
      </p:sp>
      <p:sp>
        <p:nvSpPr>
          <p:cNvPr id="12" name="binary">
            <a:extLst>
              <a:ext uri="{FF2B5EF4-FFF2-40B4-BE49-F238E27FC236}">
                <a16:creationId xmlns:a16="http://schemas.microsoft.com/office/drawing/2014/main" id="{3570C9EE-A8F1-4C55-ABDC-DF5147E52CFD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544522" y="3896381"/>
            <a:ext cx="365760" cy="315833"/>
          </a:xfrm>
          <a:custGeom>
            <a:avLst/>
            <a:gdLst>
              <a:gd name="T0" fmla="*/ 0 w 245"/>
              <a:gd name="T1" fmla="*/ 48 h 212"/>
              <a:gd name="T2" fmla="*/ 92 w 245"/>
              <a:gd name="T3" fmla="*/ 48 h 212"/>
              <a:gd name="T4" fmla="*/ 183 w 245"/>
              <a:gd name="T5" fmla="*/ 48 h 212"/>
              <a:gd name="T6" fmla="*/ 62 w 245"/>
              <a:gd name="T7" fmla="*/ 15 h 212"/>
              <a:gd name="T8" fmla="*/ 46 w 245"/>
              <a:gd name="T9" fmla="*/ 0 h 212"/>
              <a:gd name="T10" fmla="*/ 30 w 245"/>
              <a:gd name="T11" fmla="*/ 33 h 212"/>
              <a:gd name="T12" fmla="*/ 46 w 245"/>
              <a:gd name="T13" fmla="*/ 49 h 212"/>
              <a:gd name="T14" fmla="*/ 153 w 245"/>
              <a:gd name="T15" fmla="*/ 33 h 212"/>
              <a:gd name="T16" fmla="*/ 137 w 245"/>
              <a:gd name="T17" fmla="*/ 0 h 212"/>
              <a:gd name="T18" fmla="*/ 122 w 245"/>
              <a:gd name="T19" fmla="*/ 15 h 212"/>
              <a:gd name="T20" fmla="*/ 137 w 245"/>
              <a:gd name="T21" fmla="*/ 49 h 212"/>
              <a:gd name="T22" fmla="*/ 153 w 245"/>
              <a:gd name="T23" fmla="*/ 33 h 212"/>
              <a:gd name="T24" fmla="*/ 245 w 245"/>
              <a:gd name="T25" fmla="*/ 15 h 212"/>
              <a:gd name="T26" fmla="*/ 229 w 245"/>
              <a:gd name="T27" fmla="*/ 0 h 212"/>
              <a:gd name="T28" fmla="*/ 213 w 245"/>
              <a:gd name="T29" fmla="*/ 33 h 212"/>
              <a:gd name="T30" fmla="*/ 229 w 245"/>
              <a:gd name="T31" fmla="*/ 49 h 212"/>
              <a:gd name="T32" fmla="*/ 0 w 245"/>
              <a:gd name="T33" fmla="*/ 163 h 212"/>
              <a:gd name="T34" fmla="*/ 92 w 245"/>
              <a:gd name="T35" fmla="*/ 163 h 212"/>
              <a:gd name="T36" fmla="*/ 183 w 245"/>
              <a:gd name="T37" fmla="*/ 163 h 212"/>
              <a:gd name="T38" fmla="*/ 62 w 245"/>
              <a:gd name="T39" fmla="*/ 196 h 212"/>
              <a:gd name="T40" fmla="*/ 46 w 245"/>
              <a:gd name="T41" fmla="*/ 163 h 212"/>
              <a:gd name="T42" fmla="*/ 30 w 245"/>
              <a:gd name="T43" fmla="*/ 179 h 212"/>
              <a:gd name="T44" fmla="*/ 46 w 245"/>
              <a:gd name="T45" fmla="*/ 212 h 212"/>
              <a:gd name="T46" fmla="*/ 62 w 245"/>
              <a:gd name="T47" fmla="*/ 196 h 212"/>
              <a:gd name="T48" fmla="*/ 153 w 245"/>
              <a:gd name="T49" fmla="*/ 179 h 212"/>
              <a:gd name="T50" fmla="*/ 137 w 245"/>
              <a:gd name="T51" fmla="*/ 163 h 212"/>
              <a:gd name="T52" fmla="*/ 122 w 245"/>
              <a:gd name="T53" fmla="*/ 196 h 212"/>
              <a:gd name="T54" fmla="*/ 137 w 245"/>
              <a:gd name="T55" fmla="*/ 212 h 212"/>
              <a:gd name="T56" fmla="*/ 245 w 245"/>
              <a:gd name="T57" fmla="*/ 196 h 212"/>
              <a:gd name="T58" fmla="*/ 229 w 245"/>
              <a:gd name="T59" fmla="*/ 163 h 212"/>
              <a:gd name="T60" fmla="*/ 213 w 245"/>
              <a:gd name="T61" fmla="*/ 179 h 212"/>
              <a:gd name="T62" fmla="*/ 229 w 245"/>
              <a:gd name="T63" fmla="*/ 212 h 212"/>
              <a:gd name="T64" fmla="*/ 245 w 245"/>
              <a:gd name="T65" fmla="*/ 196 h 212"/>
              <a:gd name="T66" fmla="*/ 62 w 245"/>
              <a:gd name="T67" fmla="*/ 131 h 212"/>
              <a:gd name="T68" fmla="*/ 153 w 245"/>
              <a:gd name="T69" fmla="*/ 131 h 212"/>
              <a:gd name="T70" fmla="*/ 32 w 245"/>
              <a:gd name="T71" fmla="*/ 98 h 212"/>
              <a:gd name="T72" fmla="*/ 16 w 245"/>
              <a:gd name="T73" fmla="*/ 83 h 212"/>
              <a:gd name="T74" fmla="*/ 0 w 245"/>
              <a:gd name="T75" fmla="*/ 116 h 212"/>
              <a:gd name="T76" fmla="*/ 16 w 245"/>
              <a:gd name="T77" fmla="*/ 132 h 212"/>
              <a:gd name="T78" fmla="*/ 123 w 245"/>
              <a:gd name="T79" fmla="*/ 116 h 212"/>
              <a:gd name="T80" fmla="*/ 107 w 245"/>
              <a:gd name="T81" fmla="*/ 83 h 212"/>
              <a:gd name="T82" fmla="*/ 92 w 245"/>
              <a:gd name="T83" fmla="*/ 98 h 212"/>
              <a:gd name="T84" fmla="*/ 107 w 245"/>
              <a:gd name="T85" fmla="*/ 132 h 212"/>
              <a:gd name="T86" fmla="*/ 123 w 245"/>
              <a:gd name="T87" fmla="*/ 116 h 212"/>
              <a:gd name="T88" fmla="*/ 215 w 245"/>
              <a:gd name="T89" fmla="*/ 98 h 212"/>
              <a:gd name="T90" fmla="*/ 199 w 245"/>
              <a:gd name="T91" fmla="*/ 83 h 212"/>
              <a:gd name="T92" fmla="*/ 183 w 245"/>
              <a:gd name="T93" fmla="*/ 116 h 212"/>
              <a:gd name="T94" fmla="*/ 199 w 245"/>
              <a:gd name="T95" fmla="*/ 132 h 212"/>
              <a:gd name="T96" fmla="*/ 245 w 245"/>
              <a:gd name="T97" fmla="*/ 83 h 2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245" h="212">
                <a:moveTo>
                  <a:pt x="0" y="0"/>
                </a:moveTo>
                <a:cubicBezTo>
                  <a:pt x="0" y="48"/>
                  <a:pt x="0" y="48"/>
                  <a:pt x="0" y="48"/>
                </a:cubicBezTo>
                <a:moveTo>
                  <a:pt x="92" y="0"/>
                </a:moveTo>
                <a:cubicBezTo>
                  <a:pt x="92" y="48"/>
                  <a:pt x="92" y="48"/>
                  <a:pt x="92" y="48"/>
                </a:cubicBezTo>
                <a:moveTo>
                  <a:pt x="183" y="0"/>
                </a:moveTo>
                <a:cubicBezTo>
                  <a:pt x="183" y="48"/>
                  <a:pt x="183" y="48"/>
                  <a:pt x="183" y="48"/>
                </a:cubicBezTo>
                <a:moveTo>
                  <a:pt x="62" y="33"/>
                </a:moveTo>
                <a:cubicBezTo>
                  <a:pt x="62" y="15"/>
                  <a:pt x="62" y="15"/>
                  <a:pt x="62" y="15"/>
                </a:cubicBezTo>
                <a:cubicBezTo>
                  <a:pt x="62" y="7"/>
                  <a:pt x="55" y="0"/>
                  <a:pt x="46" y="0"/>
                </a:cubicBezTo>
                <a:cubicBezTo>
                  <a:pt x="46" y="0"/>
                  <a:pt x="46" y="0"/>
                  <a:pt x="46" y="0"/>
                </a:cubicBezTo>
                <a:cubicBezTo>
                  <a:pt x="37" y="0"/>
                  <a:pt x="30" y="7"/>
                  <a:pt x="30" y="15"/>
                </a:cubicBezTo>
                <a:cubicBezTo>
                  <a:pt x="30" y="33"/>
                  <a:pt x="30" y="33"/>
                  <a:pt x="30" y="33"/>
                </a:cubicBezTo>
                <a:cubicBezTo>
                  <a:pt x="30" y="41"/>
                  <a:pt x="37" y="49"/>
                  <a:pt x="46" y="49"/>
                </a:cubicBezTo>
                <a:cubicBezTo>
                  <a:pt x="46" y="49"/>
                  <a:pt x="46" y="49"/>
                  <a:pt x="46" y="49"/>
                </a:cubicBezTo>
                <a:cubicBezTo>
                  <a:pt x="55" y="49"/>
                  <a:pt x="62" y="41"/>
                  <a:pt x="62" y="33"/>
                </a:cubicBezTo>
                <a:close/>
                <a:moveTo>
                  <a:pt x="153" y="33"/>
                </a:moveTo>
                <a:cubicBezTo>
                  <a:pt x="153" y="15"/>
                  <a:pt x="153" y="15"/>
                  <a:pt x="153" y="15"/>
                </a:cubicBezTo>
                <a:cubicBezTo>
                  <a:pt x="153" y="7"/>
                  <a:pt x="146" y="0"/>
                  <a:pt x="137" y="0"/>
                </a:cubicBezTo>
                <a:cubicBezTo>
                  <a:pt x="137" y="0"/>
                  <a:pt x="137" y="0"/>
                  <a:pt x="137" y="0"/>
                </a:cubicBezTo>
                <a:cubicBezTo>
                  <a:pt x="129" y="0"/>
                  <a:pt x="122" y="7"/>
                  <a:pt x="122" y="15"/>
                </a:cubicBezTo>
                <a:cubicBezTo>
                  <a:pt x="122" y="33"/>
                  <a:pt x="122" y="33"/>
                  <a:pt x="122" y="33"/>
                </a:cubicBezTo>
                <a:cubicBezTo>
                  <a:pt x="122" y="41"/>
                  <a:pt x="129" y="49"/>
                  <a:pt x="137" y="49"/>
                </a:cubicBezTo>
                <a:cubicBezTo>
                  <a:pt x="137" y="49"/>
                  <a:pt x="137" y="49"/>
                  <a:pt x="137" y="49"/>
                </a:cubicBezTo>
                <a:cubicBezTo>
                  <a:pt x="146" y="49"/>
                  <a:pt x="153" y="41"/>
                  <a:pt x="153" y="33"/>
                </a:cubicBezTo>
                <a:close/>
                <a:moveTo>
                  <a:pt x="245" y="33"/>
                </a:moveTo>
                <a:cubicBezTo>
                  <a:pt x="245" y="15"/>
                  <a:pt x="245" y="15"/>
                  <a:pt x="245" y="15"/>
                </a:cubicBezTo>
                <a:cubicBezTo>
                  <a:pt x="245" y="7"/>
                  <a:pt x="237" y="0"/>
                  <a:pt x="229" y="0"/>
                </a:cubicBezTo>
                <a:cubicBezTo>
                  <a:pt x="229" y="0"/>
                  <a:pt x="229" y="0"/>
                  <a:pt x="229" y="0"/>
                </a:cubicBezTo>
                <a:cubicBezTo>
                  <a:pt x="220" y="0"/>
                  <a:pt x="213" y="7"/>
                  <a:pt x="213" y="15"/>
                </a:cubicBezTo>
                <a:cubicBezTo>
                  <a:pt x="213" y="33"/>
                  <a:pt x="213" y="33"/>
                  <a:pt x="213" y="33"/>
                </a:cubicBezTo>
                <a:cubicBezTo>
                  <a:pt x="213" y="41"/>
                  <a:pt x="220" y="49"/>
                  <a:pt x="229" y="49"/>
                </a:cubicBezTo>
                <a:cubicBezTo>
                  <a:pt x="229" y="49"/>
                  <a:pt x="229" y="49"/>
                  <a:pt x="229" y="49"/>
                </a:cubicBezTo>
                <a:cubicBezTo>
                  <a:pt x="237" y="49"/>
                  <a:pt x="245" y="41"/>
                  <a:pt x="245" y="33"/>
                </a:cubicBezTo>
                <a:close/>
                <a:moveTo>
                  <a:pt x="0" y="163"/>
                </a:moveTo>
                <a:cubicBezTo>
                  <a:pt x="0" y="212"/>
                  <a:pt x="0" y="212"/>
                  <a:pt x="0" y="212"/>
                </a:cubicBezTo>
                <a:moveTo>
                  <a:pt x="92" y="163"/>
                </a:moveTo>
                <a:cubicBezTo>
                  <a:pt x="92" y="212"/>
                  <a:pt x="92" y="212"/>
                  <a:pt x="92" y="212"/>
                </a:cubicBezTo>
                <a:moveTo>
                  <a:pt x="183" y="163"/>
                </a:moveTo>
                <a:cubicBezTo>
                  <a:pt x="183" y="212"/>
                  <a:pt x="183" y="212"/>
                  <a:pt x="183" y="212"/>
                </a:cubicBezTo>
                <a:moveTo>
                  <a:pt x="62" y="196"/>
                </a:moveTo>
                <a:cubicBezTo>
                  <a:pt x="62" y="179"/>
                  <a:pt x="62" y="179"/>
                  <a:pt x="62" y="179"/>
                </a:cubicBezTo>
                <a:cubicBezTo>
                  <a:pt x="62" y="170"/>
                  <a:pt x="55" y="163"/>
                  <a:pt x="46" y="163"/>
                </a:cubicBezTo>
                <a:cubicBezTo>
                  <a:pt x="46" y="163"/>
                  <a:pt x="46" y="163"/>
                  <a:pt x="46" y="163"/>
                </a:cubicBezTo>
                <a:cubicBezTo>
                  <a:pt x="37" y="163"/>
                  <a:pt x="30" y="170"/>
                  <a:pt x="30" y="179"/>
                </a:cubicBezTo>
                <a:cubicBezTo>
                  <a:pt x="30" y="196"/>
                  <a:pt x="30" y="196"/>
                  <a:pt x="30" y="196"/>
                </a:cubicBezTo>
                <a:cubicBezTo>
                  <a:pt x="30" y="205"/>
                  <a:pt x="37" y="212"/>
                  <a:pt x="46" y="212"/>
                </a:cubicBezTo>
                <a:cubicBezTo>
                  <a:pt x="46" y="212"/>
                  <a:pt x="46" y="212"/>
                  <a:pt x="46" y="212"/>
                </a:cubicBezTo>
                <a:cubicBezTo>
                  <a:pt x="55" y="212"/>
                  <a:pt x="62" y="205"/>
                  <a:pt x="62" y="196"/>
                </a:cubicBezTo>
                <a:close/>
                <a:moveTo>
                  <a:pt x="153" y="196"/>
                </a:moveTo>
                <a:cubicBezTo>
                  <a:pt x="153" y="179"/>
                  <a:pt x="153" y="179"/>
                  <a:pt x="153" y="179"/>
                </a:cubicBezTo>
                <a:cubicBezTo>
                  <a:pt x="153" y="170"/>
                  <a:pt x="146" y="163"/>
                  <a:pt x="137" y="163"/>
                </a:cubicBezTo>
                <a:cubicBezTo>
                  <a:pt x="137" y="163"/>
                  <a:pt x="137" y="163"/>
                  <a:pt x="137" y="163"/>
                </a:cubicBezTo>
                <a:cubicBezTo>
                  <a:pt x="129" y="163"/>
                  <a:pt x="122" y="170"/>
                  <a:pt x="122" y="179"/>
                </a:cubicBezTo>
                <a:cubicBezTo>
                  <a:pt x="122" y="196"/>
                  <a:pt x="122" y="196"/>
                  <a:pt x="122" y="196"/>
                </a:cubicBezTo>
                <a:cubicBezTo>
                  <a:pt x="122" y="205"/>
                  <a:pt x="129" y="212"/>
                  <a:pt x="137" y="212"/>
                </a:cubicBezTo>
                <a:cubicBezTo>
                  <a:pt x="137" y="212"/>
                  <a:pt x="137" y="212"/>
                  <a:pt x="137" y="212"/>
                </a:cubicBezTo>
                <a:cubicBezTo>
                  <a:pt x="146" y="212"/>
                  <a:pt x="153" y="205"/>
                  <a:pt x="153" y="196"/>
                </a:cubicBezTo>
                <a:close/>
                <a:moveTo>
                  <a:pt x="245" y="196"/>
                </a:moveTo>
                <a:cubicBezTo>
                  <a:pt x="245" y="179"/>
                  <a:pt x="245" y="179"/>
                  <a:pt x="245" y="179"/>
                </a:cubicBezTo>
                <a:cubicBezTo>
                  <a:pt x="245" y="170"/>
                  <a:pt x="237" y="163"/>
                  <a:pt x="229" y="163"/>
                </a:cubicBezTo>
                <a:cubicBezTo>
                  <a:pt x="229" y="163"/>
                  <a:pt x="229" y="163"/>
                  <a:pt x="229" y="163"/>
                </a:cubicBezTo>
                <a:cubicBezTo>
                  <a:pt x="220" y="163"/>
                  <a:pt x="213" y="170"/>
                  <a:pt x="213" y="179"/>
                </a:cubicBezTo>
                <a:cubicBezTo>
                  <a:pt x="213" y="196"/>
                  <a:pt x="213" y="196"/>
                  <a:pt x="213" y="196"/>
                </a:cubicBezTo>
                <a:cubicBezTo>
                  <a:pt x="213" y="205"/>
                  <a:pt x="220" y="212"/>
                  <a:pt x="229" y="212"/>
                </a:cubicBezTo>
                <a:cubicBezTo>
                  <a:pt x="229" y="212"/>
                  <a:pt x="229" y="212"/>
                  <a:pt x="229" y="212"/>
                </a:cubicBezTo>
                <a:cubicBezTo>
                  <a:pt x="237" y="212"/>
                  <a:pt x="245" y="205"/>
                  <a:pt x="245" y="196"/>
                </a:cubicBezTo>
                <a:close/>
                <a:moveTo>
                  <a:pt x="62" y="83"/>
                </a:moveTo>
                <a:cubicBezTo>
                  <a:pt x="62" y="131"/>
                  <a:pt x="62" y="131"/>
                  <a:pt x="62" y="131"/>
                </a:cubicBezTo>
                <a:moveTo>
                  <a:pt x="153" y="83"/>
                </a:moveTo>
                <a:cubicBezTo>
                  <a:pt x="153" y="131"/>
                  <a:pt x="153" y="131"/>
                  <a:pt x="153" y="131"/>
                </a:cubicBezTo>
                <a:moveTo>
                  <a:pt x="32" y="116"/>
                </a:moveTo>
                <a:cubicBezTo>
                  <a:pt x="32" y="98"/>
                  <a:pt x="32" y="98"/>
                  <a:pt x="32" y="98"/>
                </a:cubicBezTo>
                <a:cubicBezTo>
                  <a:pt x="32" y="90"/>
                  <a:pt x="25" y="83"/>
                  <a:pt x="16" y="83"/>
                </a:cubicBezTo>
                <a:cubicBezTo>
                  <a:pt x="16" y="83"/>
                  <a:pt x="16" y="83"/>
                  <a:pt x="16" y="83"/>
                </a:cubicBezTo>
                <a:cubicBezTo>
                  <a:pt x="7" y="83"/>
                  <a:pt x="0" y="90"/>
                  <a:pt x="0" y="98"/>
                </a:cubicBezTo>
                <a:cubicBezTo>
                  <a:pt x="0" y="116"/>
                  <a:pt x="0" y="116"/>
                  <a:pt x="0" y="116"/>
                </a:cubicBezTo>
                <a:cubicBezTo>
                  <a:pt x="0" y="124"/>
                  <a:pt x="7" y="132"/>
                  <a:pt x="16" y="132"/>
                </a:cubicBezTo>
                <a:cubicBezTo>
                  <a:pt x="16" y="132"/>
                  <a:pt x="16" y="132"/>
                  <a:pt x="16" y="132"/>
                </a:cubicBezTo>
                <a:cubicBezTo>
                  <a:pt x="25" y="132"/>
                  <a:pt x="32" y="124"/>
                  <a:pt x="32" y="116"/>
                </a:cubicBezTo>
                <a:close/>
                <a:moveTo>
                  <a:pt x="123" y="116"/>
                </a:moveTo>
                <a:cubicBezTo>
                  <a:pt x="123" y="98"/>
                  <a:pt x="123" y="98"/>
                  <a:pt x="123" y="98"/>
                </a:cubicBezTo>
                <a:cubicBezTo>
                  <a:pt x="123" y="90"/>
                  <a:pt x="116" y="83"/>
                  <a:pt x="107" y="83"/>
                </a:cubicBezTo>
                <a:cubicBezTo>
                  <a:pt x="107" y="83"/>
                  <a:pt x="107" y="83"/>
                  <a:pt x="107" y="83"/>
                </a:cubicBezTo>
                <a:cubicBezTo>
                  <a:pt x="99" y="83"/>
                  <a:pt x="92" y="90"/>
                  <a:pt x="92" y="98"/>
                </a:cubicBezTo>
                <a:cubicBezTo>
                  <a:pt x="92" y="116"/>
                  <a:pt x="92" y="116"/>
                  <a:pt x="92" y="116"/>
                </a:cubicBezTo>
                <a:cubicBezTo>
                  <a:pt x="92" y="124"/>
                  <a:pt x="99" y="132"/>
                  <a:pt x="107" y="132"/>
                </a:cubicBezTo>
                <a:cubicBezTo>
                  <a:pt x="107" y="132"/>
                  <a:pt x="107" y="132"/>
                  <a:pt x="107" y="132"/>
                </a:cubicBezTo>
                <a:cubicBezTo>
                  <a:pt x="116" y="132"/>
                  <a:pt x="123" y="124"/>
                  <a:pt x="123" y="116"/>
                </a:cubicBezTo>
                <a:close/>
                <a:moveTo>
                  <a:pt x="215" y="116"/>
                </a:moveTo>
                <a:cubicBezTo>
                  <a:pt x="215" y="98"/>
                  <a:pt x="215" y="98"/>
                  <a:pt x="215" y="98"/>
                </a:cubicBezTo>
                <a:cubicBezTo>
                  <a:pt x="215" y="90"/>
                  <a:pt x="207" y="83"/>
                  <a:pt x="199" y="83"/>
                </a:cubicBezTo>
                <a:cubicBezTo>
                  <a:pt x="199" y="83"/>
                  <a:pt x="199" y="83"/>
                  <a:pt x="199" y="83"/>
                </a:cubicBezTo>
                <a:cubicBezTo>
                  <a:pt x="190" y="83"/>
                  <a:pt x="183" y="90"/>
                  <a:pt x="183" y="98"/>
                </a:cubicBezTo>
                <a:cubicBezTo>
                  <a:pt x="183" y="116"/>
                  <a:pt x="183" y="116"/>
                  <a:pt x="183" y="116"/>
                </a:cubicBezTo>
                <a:cubicBezTo>
                  <a:pt x="183" y="124"/>
                  <a:pt x="190" y="132"/>
                  <a:pt x="199" y="132"/>
                </a:cubicBezTo>
                <a:cubicBezTo>
                  <a:pt x="199" y="132"/>
                  <a:pt x="199" y="132"/>
                  <a:pt x="199" y="132"/>
                </a:cubicBezTo>
                <a:cubicBezTo>
                  <a:pt x="207" y="132"/>
                  <a:pt x="215" y="124"/>
                  <a:pt x="215" y="116"/>
                </a:cubicBezTo>
                <a:close/>
                <a:moveTo>
                  <a:pt x="245" y="83"/>
                </a:moveTo>
                <a:cubicBezTo>
                  <a:pt x="245" y="131"/>
                  <a:pt x="245" y="131"/>
                  <a:pt x="245" y="131"/>
                </a:cubicBezTo>
              </a:path>
            </a:pathLst>
          </a:custGeom>
          <a:noFill/>
          <a:ln w="25400" cap="sq">
            <a:solidFill>
              <a:srgbClr val="00BCF3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3" name="bot_3">
            <a:extLst>
              <a:ext uri="{FF2B5EF4-FFF2-40B4-BE49-F238E27FC236}">
                <a16:creationId xmlns:a16="http://schemas.microsoft.com/office/drawing/2014/main" id="{9156286E-D693-4AE0-90E2-A212223D33F8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457200" y="4787220"/>
            <a:ext cx="509767" cy="365760"/>
          </a:xfrm>
          <a:custGeom>
            <a:avLst/>
            <a:gdLst>
              <a:gd name="T0" fmla="*/ 134 w 420"/>
              <a:gd name="T1" fmla="*/ 154 h 302"/>
              <a:gd name="T2" fmla="*/ 157 w 420"/>
              <a:gd name="T3" fmla="*/ 131 h 302"/>
              <a:gd name="T4" fmla="*/ 180 w 420"/>
              <a:gd name="T5" fmla="*/ 154 h 302"/>
              <a:gd name="T6" fmla="*/ 157 w 420"/>
              <a:gd name="T7" fmla="*/ 177 h 302"/>
              <a:gd name="T8" fmla="*/ 134 w 420"/>
              <a:gd name="T9" fmla="*/ 154 h 302"/>
              <a:gd name="T10" fmla="*/ 241 w 420"/>
              <a:gd name="T11" fmla="*/ 154 h 302"/>
              <a:gd name="T12" fmla="*/ 264 w 420"/>
              <a:gd name="T13" fmla="*/ 177 h 302"/>
              <a:gd name="T14" fmla="*/ 287 w 420"/>
              <a:gd name="T15" fmla="*/ 154 h 302"/>
              <a:gd name="T16" fmla="*/ 264 w 420"/>
              <a:gd name="T17" fmla="*/ 131 h 302"/>
              <a:gd name="T18" fmla="*/ 241 w 420"/>
              <a:gd name="T19" fmla="*/ 154 h 302"/>
              <a:gd name="T20" fmla="*/ 276 w 420"/>
              <a:gd name="T21" fmla="*/ 302 h 302"/>
              <a:gd name="T22" fmla="*/ 410 w 420"/>
              <a:gd name="T23" fmla="*/ 168 h 302"/>
              <a:gd name="T24" fmla="*/ 410 w 420"/>
              <a:gd name="T25" fmla="*/ 132 h 302"/>
              <a:gd name="T26" fmla="*/ 276 w 420"/>
              <a:gd name="T27" fmla="*/ 0 h 302"/>
              <a:gd name="T28" fmla="*/ 144 w 420"/>
              <a:gd name="T29" fmla="*/ 0 h 302"/>
              <a:gd name="T30" fmla="*/ 10 w 420"/>
              <a:gd name="T31" fmla="*/ 132 h 302"/>
              <a:gd name="T32" fmla="*/ 10 w 420"/>
              <a:gd name="T33" fmla="*/ 168 h 302"/>
              <a:gd name="T34" fmla="*/ 145 w 420"/>
              <a:gd name="T35" fmla="*/ 302 h 3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420" h="302">
                <a:moveTo>
                  <a:pt x="134" y="154"/>
                </a:moveTo>
                <a:cubicBezTo>
                  <a:pt x="134" y="141"/>
                  <a:pt x="144" y="131"/>
                  <a:pt x="157" y="131"/>
                </a:cubicBezTo>
                <a:cubicBezTo>
                  <a:pt x="169" y="131"/>
                  <a:pt x="180" y="141"/>
                  <a:pt x="180" y="154"/>
                </a:cubicBezTo>
                <a:cubicBezTo>
                  <a:pt x="180" y="167"/>
                  <a:pt x="169" y="177"/>
                  <a:pt x="157" y="177"/>
                </a:cubicBezTo>
                <a:cubicBezTo>
                  <a:pt x="144" y="177"/>
                  <a:pt x="134" y="167"/>
                  <a:pt x="134" y="154"/>
                </a:cubicBezTo>
                <a:close/>
                <a:moveTo>
                  <a:pt x="241" y="154"/>
                </a:moveTo>
                <a:cubicBezTo>
                  <a:pt x="241" y="167"/>
                  <a:pt x="251" y="177"/>
                  <a:pt x="264" y="177"/>
                </a:cubicBezTo>
                <a:cubicBezTo>
                  <a:pt x="276" y="177"/>
                  <a:pt x="287" y="167"/>
                  <a:pt x="287" y="154"/>
                </a:cubicBezTo>
                <a:cubicBezTo>
                  <a:pt x="287" y="141"/>
                  <a:pt x="276" y="131"/>
                  <a:pt x="264" y="131"/>
                </a:cubicBezTo>
                <a:cubicBezTo>
                  <a:pt x="251" y="131"/>
                  <a:pt x="241" y="141"/>
                  <a:pt x="241" y="154"/>
                </a:cubicBezTo>
                <a:close/>
                <a:moveTo>
                  <a:pt x="276" y="302"/>
                </a:moveTo>
                <a:cubicBezTo>
                  <a:pt x="276" y="302"/>
                  <a:pt x="276" y="302"/>
                  <a:pt x="410" y="168"/>
                </a:cubicBezTo>
                <a:cubicBezTo>
                  <a:pt x="420" y="158"/>
                  <a:pt x="420" y="142"/>
                  <a:pt x="410" y="132"/>
                </a:cubicBezTo>
                <a:cubicBezTo>
                  <a:pt x="410" y="132"/>
                  <a:pt x="410" y="132"/>
                  <a:pt x="276" y="0"/>
                </a:cubicBezTo>
                <a:moveTo>
                  <a:pt x="144" y="0"/>
                </a:moveTo>
                <a:cubicBezTo>
                  <a:pt x="10" y="132"/>
                  <a:pt x="10" y="132"/>
                  <a:pt x="10" y="132"/>
                </a:cubicBezTo>
                <a:cubicBezTo>
                  <a:pt x="0" y="142"/>
                  <a:pt x="0" y="158"/>
                  <a:pt x="10" y="168"/>
                </a:cubicBezTo>
                <a:cubicBezTo>
                  <a:pt x="145" y="302"/>
                  <a:pt x="145" y="302"/>
                  <a:pt x="145" y="302"/>
                </a:cubicBezTo>
              </a:path>
            </a:pathLst>
          </a:custGeom>
          <a:noFill/>
          <a:ln w="25400" cap="sq">
            <a:solidFill>
              <a:srgbClr val="00BCF3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4333066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xagon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icture containing indoor, tiled, sitting, photo&#10;&#10;Description automatically generated">
            <a:extLst>
              <a:ext uri="{FF2B5EF4-FFF2-40B4-BE49-F238E27FC236}">
                <a16:creationId xmlns:a16="http://schemas.microsoft.com/office/drawing/2014/main" id="{60BB5456-6364-F445-88A6-35130C661C7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itle 5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732464"/>
          </a:xfrm>
        </p:spPr>
        <p:txBody>
          <a:bodyPr/>
          <a:lstStyle>
            <a:lvl1pPr>
              <a:defRPr sz="4500" b="1" i="0">
                <a:solidFill>
                  <a:srgbClr val="0088D0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33" name="Group 32"/>
          <p:cNvGrpSpPr/>
          <p:nvPr userDrawn="1"/>
        </p:nvGrpSpPr>
        <p:grpSpPr>
          <a:xfrm>
            <a:off x="462900" y="1233801"/>
            <a:ext cx="11236042" cy="4938399"/>
            <a:chOff x="462899" y="1206907"/>
            <a:chExt cx="11370513" cy="4939901"/>
          </a:xfrm>
        </p:grpSpPr>
        <p:sp>
          <p:nvSpPr>
            <p:cNvPr id="15" name="Hexagon 14"/>
            <p:cNvSpPr/>
            <p:nvPr userDrawn="1"/>
          </p:nvSpPr>
          <p:spPr bwMode="auto">
            <a:xfrm>
              <a:off x="462899" y="2215436"/>
              <a:ext cx="2251800" cy="1941207"/>
            </a:xfrm>
            <a:prstGeom prst="hexagon">
              <a:avLst/>
            </a:prstGeom>
            <a:solidFill>
              <a:srgbClr val="00BCF3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6" name="Hexagon 15"/>
            <p:cNvSpPr/>
            <p:nvPr userDrawn="1"/>
          </p:nvSpPr>
          <p:spPr bwMode="auto">
            <a:xfrm>
              <a:off x="2298790" y="3209018"/>
              <a:ext cx="2251800" cy="1941207"/>
            </a:xfrm>
            <a:prstGeom prst="hexagon">
              <a:avLst/>
            </a:prstGeom>
            <a:solidFill>
              <a:srgbClr val="0088D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7" name="Hexagon 16"/>
            <p:cNvSpPr/>
            <p:nvPr userDrawn="1"/>
          </p:nvSpPr>
          <p:spPr bwMode="auto">
            <a:xfrm>
              <a:off x="4114277" y="2201989"/>
              <a:ext cx="2251800" cy="1941207"/>
            </a:xfrm>
            <a:prstGeom prst="hexagon">
              <a:avLst/>
            </a:prstGeom>
            <a:solidFill>
              <a:srgbClr val="00BCF3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8" name="Hexagon 17"/>
            <p:cNvSpPr/>
            <p:nvPr userDrawn="1"/>
          </p:nvSpPr>
          <p:spPr bwMode="auto">
            <a:xfrm>
              <a:off x="5936722" y="3209018"/>
              <a:ext cx="2251800" cy="1941207"/>
            </a:xfrm>
            <a:prstGeom prst="hexagon">
              <a:avLst/>
            </a:prstGeom>
            <a:solidFill>
              <a:srgbClr val="0088D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9" name="Hexagon 18"/>
            <p:cNvSpPr/>
            <p:nvPr userDrawn="1"/>
          </p:nvSpPr>
          <p:spPr bwMode="auto">
            <a:xfrm>
              <a:off x="7759167" y="2201989"/>
              <a:ext cx="2251800" cy="1941207"/>
            </a:xfrm>
            <a:prstGeom prst="hexagon">
              <a:avLst/>
            </a:prstGeom>
            <a:solidFill>
              <a:srgbClr val="00BCF3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0" name="Hexagon 19"/>
            <p:cNvSpPr/>
            <p:nvPr userDrawn="1"/>
          </p:nvSpPr>
          <p:spPr bwMode="auto">
            <a:xfrm>
              <a:off x="9581612" y="3209018"/>
              <a:ext cx="2251800" cy="1941207"/>
            </a:xfrm>
            <a:prstGeom prst="hexagon">
              <a:avLst/>
            </a:prstGeom>
            <a:solidFill>
              <a:srgbClr val="0088D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9" name="Hexagon 28"/>
            <p:cNvSpPr/>
            <p:nvPr userDrawn="1"/>
          </p:nvSpPr>
          <p:spPr bwMode="auto">
            <a:xfrm>
              <a:off x="2291699" y="1206907"/>
              <a:ext cx="2251800" cy="1941207"/>
            </a:xfrm>
            <a:prstGeom prst="hexagon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0" name="Hexagon 29"/>
            <p:cNvSpPr/>
            <p:nvPr userDrawn="1"/>
          </p:nvSpPr>
          <p:spPr bwMode="auto">
            <a:xfrm>
              <a:off x="4107052" y="4205601"/>
              <a:ext cx="2251800" cy="1941207"/>
            </a:xfrm>
            <a:prstGeom prst="hexagon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1" name="Hexagon 30"/>
            <p:cNvSpPr/>
            <p:nvPr userDrawn="1"/>
          </p:nvSpPr>
          <p:spPr bwMode="auto">
            <a:xfrm>
              <a:off x="5935852" y="1206907"/>
              <a:ext cx="2251800" cy="1941207"/>
            </a:xfrm>
            <a:prstGeom prst="hexagon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2" name="Hexagon 31"/>
            <p:cNvSpPr/>
            <p:nvPr userDrawn="1"/>
          </p:nvSpPr>
          <p:spPr bwMode="auto">
            <a:xfrm>
              <a:off x="7764652" y="4205601"/>
              <a:ext cx="2251800" cy="1941207"/>
            </a:xfrm>
            <a:prstGeom prst="hexagon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33239480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indoor, tiled, sitting, photo&#10;&#10;Description automatically generated">
            <a:extLst>
              <a:ext uri="{FF2B5EF4-FFF2-40B4-BE49-F238E27FC236}">
                <a16:creationId xmlns:a16="http://schemas.microsoft.com/office/drawing/2014/main" id="{092E1B8A-B559-CF4E-9166-877D5D974A3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01565"/>
            <a:ext cx="5557834" cy="135494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765" b="0">
                <a:latin typeface="+mn-lt"/>
              </a:defRPr>
            </a:lvl1pPr>
            <a:lvl2pPr marL="250553" indent="0">
              <a:buFont typeface="Wingdings" panose="05000000000000000000" pitchFamily="2" charset="2"/>
              <a:buNone/>
              <a:defRPr sz="1372" b="0"/>
            </a:lvl2pPr>
            <a:lvl3pPr marL="441968" indent="0">
              <a:buFont typeface="Wingdings" panose="05000000000000000000" pitchFamily="2" charset="2"/>
              <a:buNone/>
              <a:tabLst/>
              <a:defRPr sz="1372" b="0"/>
            </a:lvl3pPr>
            <a:lvl4pPr marL="639608" indent="0">
              <a:buFont typeface="Wingdings" panose="05000000000000000000" pitchFamily="2" charset="2"/>
              <a:buNone/>
              <a:defRPr sz="1372" b="0"/>
            </a:lvl4pPr>
            <a:lvl5pPr marL="837250" indent="0">
              <a:buFont typeface="Wingdings" panose="05000000000000000000" pitchFamily="2" charset="2"/>
              <a:buNone/>
              <a:tabLst/>
              <a:defRPr sz="1372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368263" y="1101565"/>
            <a:ext cx="5557834" cy="1789491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1765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0553" indent="0">
              <a:buFont typeface="Arial" panose="020B0604020202020204" pitchFamily="34" charset="0"/>
              <a:buNone/>
              <a:defRPr lang="en-US" sz="1372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41968" indent="0">
              <a:buFont typeface="Arial" panose="020B0604020202020204" pitchFamily="34" charset="0"/>
              <a:buNone/>
              <a:tabLst/>
              <a:defRPr lang="en-US" sz="1372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39608" indent="0">
              <a:buFont typeface="Arial" panose="020B0604020202020204" pitchFamily="34" charset="0"/>
              <a:buNone/>
              <a:defRPr lang="en-US" sz="1372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37250" indent="0">
              <a:buFont typeface="Arial" panose="020B0604020202020204" pitchFamily="34" charset="0"/>
              <a:buNone/>
              <a:tabLst/>
              <a:defRPr lang="en-US" sz="1372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04217" marR="0" lvl="0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Edit Master text styles</a:t>
            </a:r>
          </a:p>
          <a:p>
            <a:pPr marL="504217" marR="0" lvl="1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Second level</a:t>
            </a:r>
          </a:p>
          <a:p>
            <a:pPr marL="504217" marR="0" lvl="2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Third level</a:t>
            </a:r>
          </a:p>
          <a:p>
            <a:pPr marL="504217" marR="0" lvl="3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Fourth level</a:t>
            </a:r>
          </a:p>
          <a:p>
            <a:pPr marL="504217" marR="0" lvl="4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732464"/>
          </a:xfrm>
        </p:spPr>
        <p:txBody>
          <a:bodyPr/>
          <a:lstStyle>
            <a:lvl1pPr>
              <a:defRPr sz="4500" b="1" i="0">
                <a:solidFill>
                  <a:srgbClr val="0088D0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60409950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449833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0" y="888769"/>
            <a:ext cx="11653521" cy="128855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33080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710" r:id="rId2"/>
    <p:sldLayoutId id="2147483666" r:id="rId3"/>
    <p:sldLayoutId id="2147483707" r:id="rId4"/>
    <p:sldLayoutId id="2147483696" r:id="rId5"/>
    <p:sldLayoutId id="2147483697" r:id="rId6"/>
    <p:sldLayoutId id="2147483698" r:id="rId7"/>
    <p:sldLayoutId id="2147483699" r:id="rId8"/>
    <p:sldLayoutId id="2147483667" r:id="rId9"/>
    <p:sldLayoutId id="2147483669" r:id="rId10"/>
    <p:sldLayoutId id="2147483672" r:id="rId11"/>
    <p:sldLayoutId id="2147483692" r:id="rId12"/>
    <p:sldLayoutId id="2147483695" r:id="rId13"/>
    <p:sldLayoutId id="2147483700" r:id="rId14"/>
    <p:sldLayoutId id="2147483701" r:id="rId15"/>
    <p:sldLayoutId id="2147483702" r:id="rId16"/>
    <p:sldLayoutId id="2147483703" r:id="rId17"/>
    <p:sldLayoutId id="2147483704" r:id="rId18"/>
    <p:sldLayoutId id="2147483705" r:id="rId19"/>
    <p:sldLayoutId id="2147483706" r:id="rId20"/>
    <p:sldLayoutId id="2147483709" r:id="rId21"/>
    <p:sldLayoutId id="2147483678" r:id="rId22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2353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4097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48193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372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72290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176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96386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176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20483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176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  <p15:guide id="27" pos="3936" userDrawn="1">
          <p15:clr>
            <a:srgbClr val="5ACBF0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tiled wall&#10;&#10;Description automatically generated">
            <a:extLst>
              <a:ext uri="{FF2B5EF4-FFF2-40B4-BE49-F238E27FC236}">
                <a16:creationId xmlns:a16="http://schemas.microsoft.com/office/drawing/2014/main" id="{B837406D-B195-844B-9971-7B55188D8F5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8318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4.png"/><Relationship Id="rId4" Type="http://schemas.openxmlformats.org/officeDocument/2006/relationships/image" Target="../media/image25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aka.ms/Reactor/Survey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docs.microsoft.com/en-us/sql/machine-learning/data-exploration/python-dataframe-sql-server?view=sql-server-ver15" TargetMode="Externa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learn/paths/create-machine-learn-models/" TargetMode="External"/><Relationship Id="rId2" Type="http://schemas.openxmlformats.org/officeDocument/2006/relationships/hyperlink" Target="https://docs.microsoft.com/en-us/learn/modules/intro-to-python/" TargetMode="Externa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8.png"/><Relationship Id="rId5" Type="http://schemas.openxmlformats.org/officeDocument/2006/relationships/hyperlink" Target="https://docs.microsoft.com/en-us/learn/paths/build-ai-solutions-with-azure-ml-service/" TargetMode="External"/><Relationship Id="rId4" Type="http://schemas.openxmlformats.org/officeDocument/2006/relationships/hyperlink" Target="https://docs.microsoft.com/en-us/learn/modules/intro-to-azure-machine-learning-service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sql/azure-data-studio/notebooks-tutorial-python-kernel?view=sql-server-ver15" TargetMode="External"/><Relationship Id="rId2" Type="http://schemas.openxmlformats.org/officeDocument/2006/relationships/hyperlink" Target="https://docs.microsoft.com/en-us/sql/azure-data-studio/download-azure-data-studio?view=sql-server-ver15" TargetMode="Externa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8.png"/><Relationship Id="rId5" Type="http://schemas.openxmlformats.org/officeDocument/2006/relationships/hyperlink" Target="https://docs.microsoft.com/en-us/sql/machine-learning/data-exploration/python-dataframe-sql-server?view=sql-server-ver15" TargetMode="External"/><Relationship Id="rId4" Type="http://schemas.openxmlformats.org/officeDocument/2006/relationships/hyperlink" Target="https://docs.microsoft.com/en-us/sql/machine-learning/install/sql-machine-learning-services-windows-install?view=sql-server-ver15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5">
            <a:extLst>
              <a:ext uri="{FF2B5EF4-FFF2-40B4-BE49-F238E27FC236}">
                <a16:creationId xmlns:a16="http://schemas.microsoft.com/office/drawing/2014/main" id="{375BB537-0396-4714-8404-9F7308BC0D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66" r="26039"/>
          <a:stretch/>
        </p:blipFill>
        <p:spPr bwMode="auto">
          <a:xfrm>
            <a:off x="444588" y="543956"/>
            <a:ext cx="3860859" cy="18063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C5D1D7"/>
                  </a:outerShdw>
                </a:effectLst>
              </a14:hiddenEffects>
            </a:ext>
          </a:extLst>
        </p:spPr>
      </p:pic>
      <p:sp>
        <p:nvSpPr>
          <p:cNvPr id="7" name="Title 3">
            <a:extLst>
              <a:ext uri="{FF2B5EF4-FFF2-40B4-BE49-F238E27FC236}">
                <a16:creationId xmlns:a16="http://schemas.microsoft.com/office/drawing/2014/main" id="{6A35CBBA-A1C8-4CAB-BABA-5542C36A80CF}"/>
              </a:ext>
            </a:extLst>
          </p:cNvPr>
          <p:cNvSpPr txBox="1">
            <a:spLocks/>
          </p:cNvSpPr>
          <p:nvPr/>
        </p:nvSpPr>
        <p:spPr>
          <a:xfrm>
            <a:off x="538478" y="2654898"/>
            <a:ext cx="7742638" cy="1805110"/>
          </a:xfrm>
          <a:prstGeom prst="rect">
            <a:avLst/>
          </a:prstGeom>
          <a:noFill/>
        </p:spPr>
        <p:txBody>
          <a:bodyPr vert="horz" wrap="square" lIns="91440" tIns="91440" rIns="91440" bIns="9144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921" kern="1200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900" dirty="0">
                <a:solidFill>
                  <a:schemeClr val="bg1"/>
                </a:solidFill>
                <a:latin typeface="Segoe UI Light (Headings)"/>
              </a:rPr>
              <a:t>Using Azure Data Studio with Python for Machine Learning</a:t>
            </a:r>
          </a:p>
          <a:p>
            <a:endParaRPr lang="en-US" sz="3900" dirty="0">
              <a:solidFill>
                <a:schemeClr val="bg1"/>
              </a:solidFill>
              <a:latin typeface="Segoe UI Light (Headings)"/>
            </a:endParaRPr>
          </a:p>
        </p:txBody>
      </p:sp>
      <p:pic>
        <p:nvPicPr>
          <p:cNvPr id="8" name="Picture 30" descr="Meetup Logo PNG Transparent &amp; SVG Vector - Freebie Supply">
            <a:extLst>
              <a:ext uri="{FF2B5EF4-FFF2-40B4-BE49-F238E27FC236}">
                <a16:creationId xmlns:a16="http://schemas.microsoft.com/office/drawing/2014/main" id="{5C5355F1-6478-4401-8249-72DB60A8C3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137" y="4599873"/>
            <a:ext cx="1262775" cy="450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CAE3BE2-5894-408B-B841-09D142571E36}"/>
              </a:ext>
            </a:extLst>
          </p:cNvPr>
          <p:cNvSpPr txBox="1"/>
          <p:nvPr/>
        </p:nvSpPr>
        <p:spPr>
          <a:xfrm>
            <a:off x="1861363" y="4628898"/>
            <a:ext cx="4569078" cy="392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l">
              <a:lnSpc>
                <a:spcPct val="119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b="1" kern="1400" dirty="0">
                <a:ln>
                  <a:noFill/>
                </a:ln>
                <a:solidFill>
                  <a:schemeClr val="bg1"/>
                </a:solidFill>
                <a:effectLst/>
                <a:latin typeface="Segoe UI Light (Headings)"/>
              </a:rPr>
              <a:t>.com/Microsoft-Reactor-Abu-Dhabi </a:t>
            </a:r>
            <a:endParaRPr lang="en-US" sz="2000" kern="1400" dirty="0">
              <a:ln>
                <a:noFill/>
              </a:ln>
              <a:solidFill>
                <a:schemeClr val="bg1"/>
              </a:solidFill>
              <a:effectLst/>
              <a:latin typeface="Segoe UI Light (Headings)"/>
            </a:endParaRPr>
          </a:p>
        </p:txBody>
      </p:sp>
      <p:pic>
        <p:nvPicPr>
          <p:cNvPr id="10" name="Picture 19">
            <a:extLst>
              <a:ext uri="{FF2B5EF4-FFF2-40B4-BE49-F238E27FC236}">
                <a16:creationId xmlns:a16="http://schemas.microsoft.com/office/drawing/2014/main" id="{356A2A31-1ADE-4FFB-AB34-C142C1FB90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477" y="5355356"/>
            <a:ext cx="595313" cy="593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C5D1D7"/>
                  </a:outerShdw>
                </a:effectLst>
              </a14:hiddenEffects>
            </a:ext>
          </a:extLst>
        </p:spPr>
      </p:pic>
      <p:sp>
        <p:nvSpPr>
          <p:cNvPr id="11" name="Text Box 21">
            <a:extLst>
              <a:ext uri="{FF2B5EF4-FFF2-40B4-BE49-F238E27FC236}">
                <a16:creationId xmlns:a16="http://schemas.microsoft.com/office/drawing/2014/main" id="{37483A3C-B906-4388-9D67-A180964169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3790" y="5451841"/>
            <a:ext cx="1587500" cy="341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C5D1D7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Segoe UI Light (Headings)"/>
                <a:cs typeface="Segoe UI" panose="020B0502040204020203" pitchFamily="34" charset="0"/>
              </a:rPr>
              <a:t>#ReactorAbuDhabi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Segoe UI Light (Headings)"/>
              <a:cs typeface="Segoe UI" panose="020B0502040204020203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F8F9FA"/>
                </a:solidFill>
                <a:effectLst/>
                <a:latin typeface="Segoe UI Light (Headings)"/>
                <a:cs typeface="Segoe UI" panose="020B0502040204020203" pitchFamily="34" charset="0"/>
              </a:rPr>
              <a:t>@MSFTReactor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Segoe UI Light (Headings)"/>
              <a:cs typeface="Segoe UI" panose="020B0502040204020203" pitchFamily="34" charset="0"/>
            </a:endParaRPr>
          </a:p>
        </p:txBody>
      </p:sp>
      <p:sp>
        <p:nvSpPr>
          <p:cNvPr id="13" name="Text Box 23">
            <a:extLst>
              <a:ext uri="{FF2B5EF4-FFF2-40B4-BE49-F238E27FC236}">
                <a16:creationId xmlns:a16="http://schemas.microsoft.com/office/drawing/2014/main" id="{4AD79630-0187-4397-9C8F-84E1387CA8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66374" y="5549031"/>
            <a:ext cx="1643062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C5D1D7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F8F9FA"/>
                </a:solidFill>
                <a:effectLst/>
                <a:latin typeface="Segoe UI Light (Headings)"/>
                <a:cs typeface="Segoe UI" panose="020B0502040204020203" pitchFamily="34" charset="0"/>
              </a:rPr>
              <a:t>/MicrosoftReactor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Segoe UI Light (Headings)"/>
              <a:cs typeface="Segoe UI" panose="020B0502040204020203" pitchFamily="34" charset="0"/>
            </a:endParaRPr>
          </a:p>
        </p:txBody>
      </p:sp>
      <p:pic>
        <p:nvPicPr>
          <p:cNvPr id="14" name="Picture 24">
            <a:extLst>
              <a:ext uri="{FF2B5EF4-FFF2-40B4-BE49-F238E27FC236}">
                <a16:creationId xmlns:a16="http://schemas.microsoft.com/office/drawing/2014/main" id="{B3212044-C73C-4731-8A6C-21B70D98F5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599" y="5445844"/>
            <a:ext cx="384175" cy="384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C5D1D7"/>
                  </a:outerShdw>
                </a:effectLst>
              </a14:hiddenEffects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219B65E7-E3CD-4C47-8D21-56CFF8A0A7DD}"/>
              </a:ext>
            </a:extLst>
          </p:cNvPr>
          <p:cNvSpPr/>
          <p:nvPr/>
        </p:nvSpPr>
        <p:spPr bwMode="auto">
          <a:xfrm>
            <a:off x="631137" y="3977410"/>
            <a:ext cx="4425002" cy="293463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Segoe Pro" charset="0"/>
                <a:ea typeface="Segoe Pro" charset="0"/>
                <a:cs typeface="Segoe Pro" charset="0"/>
              </a:rPr>
              <a:t>Event Code: #</a:t>
            </a:r>
            <a:r>
              <a:rPr lang="en-US" sz="1400" dirty="0">
                <a:solidFill>
                  <a:schemeClr val="bg1"/>
                </a:solidFill>
                <a:latin typeface="Segoe UI Light (Headings)"/>
                <a:ea typeface="Segoe Pro" charset="0"/>
                <a:cs typeface="Segoe Pro" charset="0"/>
              </a:rPr>
              <a:t>10184</a:t>
            </a:r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Segoe Pro" charset="0"/>
                <a:ea typeface="Segoe Pro" charset="0"/>
                <a:cs typeface="Segoe Pro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63911590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4588" y="2756518"/>
            <a:ext cx="3593939" cy="958909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69863" y="3906811"/>
            <a:ext cx="3186560" cy="572464"/>
          </a:xfrm>
        </p:spPr>
        <p:txBody>
          <a:bodyPr/>
          <a:lstStyle/>
          <a:p>
            <a:r>
              <a:rPr lang="en-US" dirty="0"/>
              <a:t>Q&amp;A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6088081" y="1541546"/>
            <a:ext cx="5078332" cy="648502"/>
            <a:chOff x="6652847" y="1553121"/>
            <a:chExt cx="5078332" cy="648502"/>
          </a:xfrm>
        </p:grpSpPr>
        <p:pic>
          <p:nvPicPr>
            <p:cNvPr id="9" name="Picture 8" descr="A close up of a logo&#10;&#10;Description automatically generated">
              <a:extLst>
                <a:ext uri="{FF2B5EF4-FFF2-40B4-BE49-F238E27FC236}">
                  <a16:creationId xmlns:a16="http://schemas.microsoft.com/office/drawing/2014/main" id="{0BE3B4A6-6A47-4780-8491-21A56BB600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52847" y="1553121"/>
              <a:ext cx="648502" cy="648502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 bwMode="auto">
            <a:xfrm>
              <a:off x="7306177" y="1719255"/>
              <a:ext cx="4425002" cy="293463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chemeClr val="bg1"/>
                  </a:solidFill>
                  <a:latin typeface="Segoe UI Semilight" charset="0"/>
                  <a:ea typeface="Segoe UI Semilight" charset="0"/>
                  <a:cs typeface="Segoe UI Semilight" charset="0"/>
                </a:rPr>
                <a:t>meetup.com/Microsoft-Reactor-Abu-Dhabi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6202024" y="2609377"/>
            <a:ext cx="4964389" cy="355309"/>
            <a:chOff x="6766790" y="2389458"/>
            <a:chExt cx="4964389" cy="355309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66790" y="2389458"/>
              <a:ext cx="437573" cy="355309"/>
            </a:xfrm>
            <a:prstGeom prst="rect">
              <a:avLst/>
            </a:prstGeom>
          </p:spPr>
        </p:pic>
        <p:sp>
          <p:nvSpPr>
            <p:cNvPr id="12" name="Rectangle 11"/>
            <p:cNvSpPr/>
            <p:nvPr/>
          </p:nvSpPr>
          <p:spPr bwMode="auto">
            <a:xfrm>
              <a:off x="7306177" y="2425311"/>
              <a:ext cx="4425002" cy="293463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/>
                <a:t>@MSFTReactor</a:t>
              </a:r>
              <a:endParaRPr lang="en-US" sz="1400" dirty="0">
                <a:solidFill>
                  <a:schemeClr val="bg1"/>
                </a:solidFill>
                <a:latin typeface="Segoe Pro" charset="0"/>
                <a:ea typeface="Segoe Pro" charset="0"/>
                <a:cs typeface="Segoe Pro" charset="0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6201448" y="3501392"/>
            <a:ext cx="4964965" cy="293827"/>
            <a:chOff x="6766214" y="3049980"/>
            <a:chExt cx="4964965" cy="293827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4"/>
            <a:srcRect r="66992"/>
            <a:stretch/>
          </p:blipFill>
          <p:spPr>
            <a:xfrm>
              <a:off x="6766214" y="3049980"/>
              <a:ext cx="398861" cy="269586"/>
            </a:xfrm>
            <a:prstGeom prst="rect">
              <a:avLst/>
            </a:prstGeom>
          </p:spPr>
        </p:pic>
        <p:sp>
          <p:nvSpPr>
            <p:cNvPr id="13" name="Rectangle 12"/>
            <p:cNvSpPr/>
            <p:nvPr/>
          </p:nvSpPr>
          <p:spPr bwMode="auto">
            <a:xfrm>
              <a:off x="7306177" y="3050344"/>
              <a:ext cx="4425002" cy="293463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/>
                <a:t>http://www.youtube.com/c/MicrosoftReactor</a:t>
              </a:r>
              <a:endParaRPr lang="en-US" sz="1400" dirty="0">
                <a:solidFill>
                  <a:schemeClr val="bg1"/>
                </a:solidFill>
                <a:latin typeface="Segoe Pro" charset="0"/>
                <a:ea typeface="Segoe Pro" charset="0"/>
                <a:cs typeface="Segoe Pro" charset="0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6229401" y="4381433"/>
            <a:ext cx="4937012" cy="293463"/>
            <a:chOff x="6794167" y="3617504"/>
            <a:chExt cx="4937012" cy="293463"/>
          </a:xfrm>
        </p:grpSpPr>
        <p:sp>
          <p:nvSpPr>
            <p:cNvPr id="10" name="mail">
              <a:extLst>
                <a:ext uri="{FF2B5EF4-FFF2-40B4-BE49-F238E27FC236}">
                  <a16:creationId xmlns:a16="http://schemas.microsoft.com/office/drawing/2014/main" id="{6D0D99B2-78FB-4F2C-BF13-1D0BF987D28A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6794167" y="3643199"/>
              <a:ext cx="342802" cy="246888"/>
            </a:xfrm>
            <a:custGeom>
              <a:avLst/>
              <a:gdLst>
                <a:gd name="T0" fmla="*/ 245 w 245"/>
                <a:gd name="T1" fmla="*/ 75 h 147"/>
                <a:gd name="T2" fmla="*/ 245 w 245"/>
                <a:gd name="T3" fmla="*/ 147 h 147"/>
                <a:gd name="T4" fmla="*/ 0 w 245"/>
                <a:gd name="T5" fmla="*/ 147 h 147"/>
                <a:gd name="T6" fmla="*/ 0 w 245"/>
                <a:gd name="T7" fmla="*/ 0 h 147"/>
                <a:gd name="T8" fmla="*/ 245 w 245"/>
                <a:gd name="T9" fmla="*/ 0 h 147"/>
                <a:gd name="T10" fmla="*/ 245 w 245"/>
                <a:gd name="T11" fmla="*/ 75 h 147"/>
                <a:gd name="T12" fmla="*/ 0 w 245"/>
                <a:gd name="T13" fmla="*/ 0 h 147"/>
                <a:gd name="T14" fmla="*/ 123 w 245"/>
                <a:gd name="T15" fmla="*/ 73 h 147"/>
                <a:gd name="T16" fmla="*/ 245 w 245"/>
                <a:gd name="T17" fmla="*/ 0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5" h="147">
                  <a:moveTo>
                    <a:pt x="245" y="75"/>
                  </a:moveTo>
                  <a:lnTo>
                    <a:pt x="245" y="147"/>
                  </a:lnTo>
                  <a:lnTo>
                    <a:pt x="0" y="147"/>
                  </a:lnTo>
                  <a:lnTo>
                    <a:pt x="0" y="0"/>
                  </a:lnTo>
                  <a:lnTo>
                    <a:pt x="245" y="0"/>
                  </a:lnTo>
                  <a:lnTo>
                    <a:pt x="245" y="75"/>
                  </a:lnTo>
                  <a:moveTo>
                    <a:pt x="0" y="0"/>
                  </a:moveTo>
                  <a:lnTo>
                    <a:pt x="123" y="73"/>
                  </a:lnTo>
                  <a:lnTo>
                    <a:pt x="245" y="0"/>
                  </a:lnTo>
                </a:path>
              </a:pathLst>
            </a:custGeom>
            <a:noFill/>
            <a:ln w="25400" cap="sq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" name="Rectangle 13"/>
            <p:cNvSpPr/>
            <p:nvPr/>
          </p:nvSpPr>
          <p:spPr bwMode="auto">
            <a:xfrm>
              <a:off x="7306177" y="3617504"/>
              <a:ext cx="4425002" cy="293463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/>
                <a:t>aka.ms/ReactorEmailSignUp</a:t>
              </a:r>
              <a:endParaRPr lang="en-US" sz="1400" dirty="0">
                <a:solidFill>
                  <a:schemeClr val="bg1"/>
                </a:solidFill>
                <a:latin typeface="Segoe Pro" charset="0"/>
                <a:ea typeface="Segoe Pro" charset="0"/>
                <a:cs typeface="Segoe Pro" charset="0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394403" y="5938284"/>
            <a:ext cx="4727632" cy="325698"/>
            <a:chOff x="394403" y="5938284"/>
            <a:chExt cx="4727632" cy="325698"/>
          </a:xfrm>
        </p:grpSpPr>
        <p:sp>
          <p:nvSpPr>
            <p:cNvPr id="20" name="Rectangle 19"/>
            <p:cNvSpPr/>
            <p:nvPr/>
          </p:nvSpPr>
          <p:spPr bwMode="auto">
            <a:xfrm>
              <a:off x="697033" y="5967164"/>
              <a:ext cx="4425002" cy="293463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>
                  <a:solidFill>
                    <a:schemeClr val="bg1">
                      <a:lumMod val="75000"/>
                    </a:schemeClr>
                  </a:solidFill>
                  <a:latin typeface="Segoe Pro" charset="0"/>
                  <a:ea typeface="Segoe Pro" charset="0"/>
                  <a:cs typeface="Segoe Pro" charset="0"/>
                </a:rPr>
                <a:t>Meetup link: meetup.com/Microsoft-Reactor-Abu-Dhabi</a:t>
              </a:r>
            </a:p>
          </p:txBody>
        </p:sp>
        <p:pic>
          <p:nvPicPr>
            <p:cNvPr id="21" name="Picture 20" descr="A close up of a logo&#10;&#10;Description automatically generated">
              <a:extLst>
                <a:ext uri="{FF2B5EF4-FFF2-40B4-BE49-F238E27FC236}">
                  <a16:creationId xmlns:a16="http://schemas.microsoft.com/office/drawing/2014/main" id="{0BE3B4A6-6A47-4780-8491-21A56BB600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4403" y="5938284"/>
              <a:ext cx="325698" cy="325698"/>
            </a:xfrm>
            <a:prstGeom prst="rect">
              <a:avLst/>
            </a:prstGeom>
          </p:spPr>
        </p:pic>
      </p:grpSp>
      <p:pic>
        <p:nvPicPr>
          <p:cNvPr id="4" name="Picture 25">
            <a:extLst>
              <a:ext uri="{FF2B5EF4-FFF2-40B4-BE49-F238E27FC236}">
                <a16:creationId xmlns:a16="http://schemas.microsoft.com/office/drawing/2014/main" id="{9D340E70-FAB6-4306-B94D-C3D6310E57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66" r="26039"/>
          <a:stretch/>
        </p:blipFill>
        <p:spPr bwMode="auto">
          <a:xfrm>
            <a:off x="444588" y="543956"/>
            <a:ext cx="3860859" cy="18063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C5D1D7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7251105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394403" y="5938284"/>
            <a:ext cx="4727632" cy="325698"/>
            <a:chOff x="394403" y="5938284"/>
            <a:chExt cx="4727632" cy="325698"/>
          </a:xfrm>
        </p:grpSpPr>
        <p:sp>
          <p:nvSpPr>
            <p:cNvPr id="6" name="Rectangle 5"/>
            <p:cNvSpPr/>
            <p:nvPr/>
          </p:nvSpPr>
          <p:spPr bwMode="auto">
            <a:xfrm>
              <a:off x="697033" y="5967164"/>
              <a:ext cx="4425002" cy="293463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>
                  <a:solidFill>
                    <a:schemeClr val="bg1">
                      <a:lumMod val="75000"/>
                    </a:schemeClr>
                  </a:solidFill>
                  <a:latin typeface="Segoe Pro" charset="0"/>
                  <a:ea typeface="Segoe Pro" charset="0"/>
                  <a:cs typeface="Segoe Pro" charset="0"/>
                </a:rPr>
                <a:t>Meetup link: meetup.com/Microsoft-Reactor-Abu-Dhabi</a:t>
              </a:r>
            </a:p>
          </p:txBody>
        </p:sp>
        <p:pic>
          <p:nvPicPr>
            <p:cNvPr id="7" name="Picture 6" descr="A close up of a logo&#10;&#10;Description automatically generated">
              <a:extLst>
                <a:ext uri="{FF2B5EF4-FFF2-40B4-BE49-F238E27FC236}">
                  <a16:creationId xmlns:a16="http://schemas.microsoft.com/office/drawing/2014/main" id="{0BE3B4A6-6A47-4780-8491-21A56BB600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4403" y="5938284"/>
              <a:ext cx="325698" cy="325698"/>
            </a:xfrm>
            <a:prstGeom prst="rect">
              <a:avLst/>
            </a:prstGeom>
          </p:spPr>
        </p:pic>
      </p:grpSp>
      <p:sp>
        <p:nvSpPr>
          <p:cNvPr id="9" name="Title 1"/>
          <p:cNvSpPr>
            <a:spLocks noGrp="1"/>
          </p:cNvSpPr>
          <p:nvPr>
            <p:ph type="title" idx="4294967295"/>
          </p:nvPr>
        </p:nvSpPr>
        <p:spPr>
          <a:xfrm>
            <a:off x="467047" y="4981994"/>
            <a:ext cx="6076950" cy="433387"/>
          </a:xfrm>
        </p:spPr>
        <p:txBody>
          <a:bodyPr/>
          <a:lstStyle/>
          <a:p>
            <a:r>
              <a:rPr lang="en-US" sz="1800" spc="0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rPr>
              <a:t>Please enter the event code &lt;10184&gt; at the start of survey </a:t>
            </a:r>
          </a:p>
        </p:txBody>
      </p:sp>
      <p:sp>
        <p:nvSpPr>
          <p:cNvPr id="11" name="Text Placeholder 2"/>
          <p:cNvSpPr txBox="1">
            <a:spLocks/>
          </p:cNvSpPr>
          <p:nvPr/>
        </p:nvSpPr>
        <p:spPr>
          <a:xfrm>
            <a:off x="463284" y="2935590"/>
            <a:ext cx="8798791" cy="960263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spAutoFit/>
          </a:bodyPr>
          <a:lstStyle>
            <a:lvl1pPr marL="224097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448193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372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72290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176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96386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176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20483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176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sz="2800" dirty="0">
                <a:solidFill>
                  <a:schemeClr val="bg1"/>
                </a:solidFill>
                <a:latin typeface="Segoe UI Light"/>
                <a:cs typeface="Segoe UI Light"/>
              </a:rPr>
              <a:t>We are constantly striving to create excellent content </a:t>
            </a:r>
            <a:br>
              <a:rPr lang="en-US" sz="2800" dirty="0">
                <a:solidFill>
                  <a:schemeClr val="bg1"/>
                </a:solidFill>
                <a:latin typeface="Segoe UI Light"/>
                <a:cs typeface="Segoe UI Light"/>
              </a:rPr>
            </a:br>
            <a:r>
              <a:rPr lang="en-US" sz="2800" dirty="0">
                <a:solidFill>
                  <a:schemeClr val="bg1"/>
                </a:solidFill>
                <a:latin typeface="Segoe UI Light"/>
                <a:cs typeface="Segoe UI Light"/>
              </a:rPr>
              <a:t>and would appreciate if you could take this brief survey.</a:t>
            </a:r>
            <a:endParaRPr lang="en-US" sz="2800" dirty="0">
              <a:solidFill>
                <a:schemeClr val="bg1"/>
              </a:solidFill>
              <a:cs typeface="Segoe UI Light"/>
            </a:endParaRP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534B33C9-BE68-46A7-B04F-BC7B831DF50B}"/>
              </a:ext>
            </a:extLst>
          </p:cNvPr>
          <p:cNvSpPr txBox="1">
            <a:spLocks/>
          </p:cNvSpPr>
          <p:nvPr/>
        </p:nvSpPr>
        <p:spPr>
          <a:xfrm>
            <a:off x="478410" y="4468761"/>
            <a:ext cx="6581521" cy="5447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10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800" b="0" i="0" kern="1200" spc="0" baseline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224096" marR="0" indent="0" algn="l" defTabSz="914367" rtl="0" eaLnBrk="1" fontAlgn="auto" latinLnBrk="0" hangingPunct="1">
              <a:lnSpc>
                <a:spcPts val="1800"/>
              </a:lnSpc>
              <a:spcBef>
                <a:spcPct val="20000"/>
              </a:spcBef>
              <a:spcAft>
                <a:spcPts val="10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1" i="0" kern="1200" spc="0" baseline="0">
                <a:solidFill>
                  <a:srgbClr val="00BCF3"/>
                </a:solidFill>
                <a:latin typeface="Segoe UI Semibold" charset="0"/>
                <a:ea typeface="Segoe UI Semibold" charset="0"/>
                <a:cs typeface="Segoe UI Semibold" charset="0"/>
              </a:defRPr>
            </a:lvl2pPr>
            <a:lvl3pPr marL="619643" marR="0" indent="-171450" algn="l" defTabSz="914367" rtl="0" eaLnBrk="1" fontAlgn="auto" latinLnBrk="0" hangingPunct="1">
              <a:lnSpc>
                <a:spcPts val="1600"/>
              </a:lnSpc>
              <a:spcBef>
                <a:spcPct val="20000"/>
              </a:spcBef>
              <a:spcAft>
                <a:spcPts val="500"/>
              </a:spcAft>
              <a:buClrTx/>
              <a:buSzPct val="90000"/>
              <a:buFont typeface="Arial" charset="0"/>
              <a:buChar char="•"/>
              <a:tabLst/>
              <a:defRPr sz="1200" b="0" i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charset="0"/>
                <a:ea typeface="Segoe UI" charset="0"/>
                <a:cs typeface="Segoe UI" charset="0"/>
              </a:defRPr>
            </a:lvl3pPr>
            <a:lvl4pPr marL="672289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176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96386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176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b="1" dirty="0">
                <a:latin typeface="Segoe Pro Semibold" charset="0"/>
                <a:ea typeface="Segoe Pro Semibold" charset="0"/>
                <a:cs typeface="Segoe Pro Semibold" charset="0"/>
              </a:rPr>
              <a:t>Survey Link: </a:t>
            </a:r>
            <a:r>
              <a:rPr lang="en-US" sz="2600" dirty="0">
                <a:latin typeface="Segoe UI Light"/>
                <a:cs typeface="Segoe UI Light"/>
                <a:hlinkClick r:id="rId3"/>
              </a:rPr>
              <a:t>https://aka.ms/Reactor/Survey</a:t>
            </a:r>
            <a:endParaRPr lang="en-US" sz="2600" dirty="0"/>
          </a:p>
        </p:txBody>
      </p:sp>
      <p:pic>
        <p:nvPicPr>
          <p:cNvPr id="2" name="Picture 25">
            <a:extLst>
              <a:ext uri="{FF2B5EF4-FFF2-40B4-BE49-F238E27FC236}">
                <a16:creationId xmlns:a16="http://schemas.microsoft.com/office/drawing/2014/main" id="{5ADE4097-DA6E-4823-9F67-1D0F1874EF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66" r="26039"/>
          <a:stretch/>
        </p:blipFill>
        <p:spPr bwMode="auto">
          <a:xfrm>
            <a:off x="444588" y="543956"/>
            <a:ext cx="3860859" cy="18063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C5D1D7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15272237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Speaker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394403" y="5938284"/>
            <a:ext cx="4727632" cy="325698"/>
            <a:chOff x="394403" y="5938284"/>
            <a:chExt cx="4727632" cy="325698"/>
          </a:xfrm>
        </p:grpSpPr>
        <p:sp>
          <p:nvSpPr>
            <p:cNvPr id="6" name="Rectangle 5"/>
            <p:cNvSpPr/>
            <p:nvPr/>
          </p:nvSpPr>
          <p:spPr bwMode="auto">
            <a:xfrm>
              <a:off x="697033" y="5967164"/>
              <a:ext cx="4425002" cy="293463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>
                  <a:solidFill>
                    <a:schemeClr val="bg1">
                      <a:lumMod val="75000"/>
                    </a:schemeClr>
                  </a:solidFill>
                  <a:latin typeface="Segoe Pro" charset="0"/>
                  <a:ea typeface="Segoe Pro" charset="0"/>
                  <a:cs typeface="Segoe Pro" charset="0"/>
                </a:rPr>
                <a:t>Meetup link: meetup.com/Microsoft-Reactor-Abu-Dhabi</a:t>
              </a:r>
            </a:p>
          </p:txBody>
        </p:sp>
        <p:pic>
          <p:nvPicPr>
            <p:cNvPr id="7" name="Picture 6" descr="A close up of a logo&#10;&#10;Description automatically generated">
              <a:extLst>
                <a:ext uri="{FF2B5EF4-FFF2-40B4-BE49-F238E27FC236}">
                  <a16:creationId xmlns:a16="http://schemas.microsoft.com/office/drawing/2014/main" id="{0BE3B4A6-6A47-4780-8491-21A56BB600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4403" y="5938284"/>
              <a:ext cx="325698" cy="325698"/>
            </a:xfrm>
            <a:prstGeom prst="rect">
              <a:avLst/>
            </a:prstGeom>
          </p:spPr>
        </p:pic>
      </p:grp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119E2D7C-6D60-4EBE-832D-53054BBCE00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274126" y="2383776"/>
            <a:ext cx="5988047" cy="1896288"/>
          </a:xfrm>
        </p:spPr>
        <p:txBody>
          <a:bodyPr/>
          <a:lstStyle/>
          <a:p>
            <a:pPr marL="0" indent="0">
              <a:spcAft>
                <a:spcPts val="500"/>
              </a:spcAft>
              <a:buNone/>
            </a:pPr>
            <a:r>
              <a:rPr lang="en-US" dirty="0"/>
              <a:t>Cheryl Adams</a:t>
            </a:r>
            <a:endParaRPr lang="en-US" sz="2600" dirty="0">
              <a:solidFill>
                <a:srgbClr val="00BCF3"/>
              </a:solidFill>
            </a:endParaRPr>
          </a:p>
          <a:p>
            <a:pPr>
              <a:lnSpc>
                <a:spcPts val="1800"/>
              </a:lnSpc>
              <a:spcAft>
                <a:spcPts val="500"/>
              </a:spcAft>
            </a:pPr>
            <a:r>
              <a:rPr lang="en-US" sz="1400" i="1" dirty="0">
                <a:solidFill>
                  <a:schemeClr val="tx1"/>
                </a:solidFill>
                <a:latin typeface="Segoe Pro SemiLight" charset="0"/>
                <a:ea typeface="Segoe Pro SemiLight" charset="0"/>
                <a:cs typeface="Segoe Pro SemiLight" charset="0"/>
              </a:rPr>
              <a:t>Senior Content Developer for SQL Machine Learning </a:t>
            </a:r>
            <a:endParaRPr lang="en-US" sz="1400" i="1" dirty="0">
              <a:solidFill>
                <a:schemeClr val="bg2">
                  <a:lumMod val="10000"/>
                </a:schemeClr>
              </a:solidFill>
              <a:latin typeface="Segoe Pro SemiLight" charset="0"/>
              <a:ea typeface="Segoe Pro SemiLight" charset="0"/>
              <a:cs typeface="Segoe Pro SemiLight" charset="0"/>
            </a:endParaRPr>
          </a:p>
          <a:p>
            <a:pPr>
              <a:lnSpc>
                <a:spcPts val="1800"/>
              </a:lnSpc>
            </a:pPr>
            <a:r>
              <a:rPr lang="en-US" sz="1400" b="1" dirty="0">
                <a:solidFill>
                  <a:schemeClr val="bg2">
                    <a:lumMod val="10000"/>
                  </a:schemeClr>
                </a:solidFill>
                <a:latin typeface="Segoe Pro Semibold" charset="0"/>
                <a:ea typeface="Segoe Pro Semibold" charset="0"/>
                <a:cs typeface="Segoe Pro Semibold" charset="0"/>
              </a:rPr>
              <a:t>Speaker Bio: Published Author, Sr.Data Architect with experience in Azure Government, AWS, and Google Cloud.  Technical Evangelist and Conference speaker for wellness, Data and AI. Senior Content Developer for SQL Machine Learning.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4" name="Picture 3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6A6E115D-2E6B-46A8-B2A8-AC7B1EC5FC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03" y="2362993"/>
            <a:ext cx="1638300" cy="1545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687203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egoe UI Semibold"/>
                <a:cs typeface="Segoe UI Semibold"/>
              </a:rPr>
              <a:t>Objective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19460" y="1222838"/>
            <a:ext cx="11544589" cy="4527393"/>
          </a:xfrm>
        </p:spPr>
        <p:txBody>
          <a:bodyPr vert="horz" wrap="square" lIns="146304" tIns="91440" rIns="146304" bIns="9144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Understanding your relationship with 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Building a bridge to Machine Learning.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Intro to Machine Learning Services.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Demonstration.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Learning path.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Tools to build your own environment.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Q&amp;A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394403" y="5938284"/>
            <a:ext cx="4727632" cy="325698"/>
            <a:chOff x="394403" y="5938284"/>
            <a:chExt cx="4727632" cy="325698"/>
          </a:xfrm>
        </p:grpSpPr>
        <p:sp>
          <p:nvSpPr>
            <p:cNvPr id="7" name="Rectangle 6"/>
            <p:cNvSpPr/>
            <p:nvPr/>
          </p:nvSpPr>
          <p:spPr bwMode="auto">
            <a:xfrm>
              <a:off x="697033" y="5967164"/>
              <a:ext cx="4425002" cy="293463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>
                  <a:solidFill>
                    <a:schemeClr val="bg1">
                      <a:lumMod val="75000"/>
                    </a:schemeClr>
                  </a:solidFill>
                  <a:latin typeface="Segoe Pro" charset="0"/>
                  <a:ea typeface="Segoe Pro" charset="0"/>
                  <a:cs typeface="Segoe Pro" charset="0"/>
                </a:rPr>
                <a:t>Meetup link: meetup.com/Microsoft-Reactor-Abu-Dhabi</a:t>
              </a:r>
            </a:p>
          </p:txBody>
        </p:sp>
        <p:pic>
          <p:nvPicPr>
            <p:cNvPr id="8" name="Picture 7" descr="A close up of a logo&#10;&#10;Description automatically generated">
              <a:extLst>
                <a:ext uri="{FF2B5EF4-FFF2-40B4-BE49-F238E27FC236}">
                  <a16:creationId xmlns:a16="http://schemas.microsoft.com/office/drawing/2014/main" id="{0BE3B4A6-6A47-4780-8491-21A56BB600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4403" y="5938284"/>
              <a:ext cx="325698" cy="3256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91889109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Terms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394403" y="5938284"/>
            <a:ext cx="4727632" cy="325698"/>
            <a:chOff x="394403" y="5938284"/>
            <a:chExt cx="4727632" cy="325698"/>
          </a:xfrm>
        </p:grpSpPr>
        <p:sp>
          <p:nvSpPr>
            <p:cNvPr id="5" name="Rectangle 4"/>
            <p:cNvSpPr/>
            <p:nvPr/>
          </p:nvSpPr>
          <p:spPr bwMode="auto">
            <a:xfrm>
              <a:off x="697033" y="5967164"/>
              <a:ext cx="4425002" cy="293463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>
                  <a:solidFill>
                    <a:schemeClr val="bg1">
                      <a:lumMod val="75000"/>
                    </a:schemeClr>
                  </a:solidFill>
                  <a:latin typeface="Segoe Pro" charset="0"/>
                  <a:ea typeface="Segoe Pro" charset="0"/>
                  <a:cs typeface="Segoe Pro" charset="0"/>
                </a:rPr>
                <a:t>Meetup link: meetup.com/Microsoft-Reactor-Abu-Dhabi</a:t>
              </a:r>
            </a:p>
          </p:txBody>
        </p:sp>
        <p:pic>
          <p:nvPicPr>
            <p:cNvPr id="6" name="Picture 5" descr="A close up of a logo&#10;&#10;Description automatically generated">
              <a:extLst>
                <a:ext uri="{FF2B5EF4-FFF2-40B4-BE49-F238E27FC236}">
                  <a16:creationId xmlns:a16="http://schemas.microsoft.com/office/drawing/2014/main" id="{0BE3B4A6-6A47-4780-8491-21A56BB600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4403" y="5938284"/>
              <a:ext cx="325698" cy="325698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1F6292E5-E2D3-4DFF-9CCB-0C4BFEAE0335}"/>
              </a:ext>
            </a:extLst>
          </p:cNvPr>
          <p:cNvSpPr txBox="1"/>
          <p:nvPr/>
        </p:nvSpPr>
        <p:spPr>
          <a:xfrm>
            <a:off x="478436" y="972365"/>
            <a:ext cx="11235128" cy="2854179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Python</a:t>
            </a: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is an object-oriented, high-level programming language.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dirty="0">
                <a:solidFill>
                  <a:srgbClr val="3D3D4E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 </a:t>
            </a:r>
            <a:r>
              <a:rPr lang="en-US" sz="24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python package</a:t>
            </a: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is a collection of modules. When a module from an external package is required, it can be imported.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Azure Data Studio 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 portable data tool that </a:t>
            </a:r>
            <a:r>
              <a:rPr lang="en-US" sz="2400" i="0" dirty="0">
                <a:solidFill>
                  <a:srgbClr val="2222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uses notebooks </a:t>
            </a:r>
            <a:r>
              <a:rPr lang="en-US" sz="2400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based on </a:t>
            </a:r>
            <a:r>
              <a:rPr lang="en-US" sz="2400" b="0" i="0" dirty="0">
                <a:solidFill>
                  <a:srgbClr val="2222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SQL*, Python, Spark, or Scala. (</a:t>
            </a:r>
            <a:r>
              <a:rPr lang="en-US" sz="2400" b="0" i="1" dirty="0">
                <a:solidFill>
                  <a:srgbClr val="2222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comparable to </a:t>
            </a:r>
            <a:r>
              <a:rPr lang="en-US" sz="2400" b="0" i="1" dirty="0" err="1">
                <a:solidFill>
                  <a:srgbClr val="2222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sql</a:t>
            </a:r>
            <a:r>
              <a:rPr lang="en-US" sz="2400" b="0" i="1" dirty="0">
                <a:solidFill>
                  <a:srgbClr val="2222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-extensions added to Visual Studi</a:t>
            </a:r>
            <a:r>
              <a:rPr lang="en-US" sz="2400" i="1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 Code</a:t>
            </a:r>
            <a:r>
              <a:rPr lang="en-US" sz="2400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)* Could replace SSMS(SQL Server Management Studio) in some cases.</a:t>
            </a:r>
            <a:endParaRPr lang="en-US" sz="24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192334-417A-4BA0-B0D9-7CD53005A176}"/>
              </a:ext>
            </a:extLst>
          </p:cNvPr>
          <p:cNvSpPr txBox="1"/>
          <p:nvPr/>
        </p:nvSpPr>
        <p:spPr>
          <a:xfrm>
            <a:off x="524656" y="3949908"/>
            <a:ext cx="11182662" cy="1903751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B82888B-C816-4532-B095-9E98C731CF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656" y="4240226"/>
            <a:ext cx="2618673" cy="14995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A6CA2F0-4EAD-45AA-9B49-7327DB4162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2814" y="4101977"/>
            <a:ext cx="3214688" cy="13049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FF7C4B9-121C-418C-8ACA-43BC84D3AB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46029" y="3915803"/>
            <a:ext cx="1918294" cy="1767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363709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Packages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394403" y="5938284"/>
            <a:ext cx="4727632" cy="325698"/>
            <a:chOff x="394403" y="5938284"/>
            <a:chExt cx="4727632" cy="325698"/>
          </a:xfrm>
        </p:grpSpPr>
        <p:sp>
          <p:nvSpPr>
            <p:cNvPr id="5" name="Rectangle 4"/>
            <p:cNvSpPr/>
            <p:nvPr/>
          </p:nvSpPr>
          <p:spPr bwMode="auto">
            <a:xfrm>
              <a:off x="697033" y="5967164"/>
              <a:ext cx="4425002" cy="293463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>
                  <a:solidFill>
                    <a:schemeClr val="bg1">
                      <a:lumMod val="75000"/>
                    </a:schemeClr>
                  </a:solidFill>
                  <a:latin typeface="Segoe Pro" charset="0"/>
                  <a:ea typeface="Segoe Pro" charset="0"/>
                  <a:cs typeface="Segoe Pro" charset="0"/>
                </a:rPr>
                <a:t>Meetup link: meetup.com/Microsoft-Reactor-Abu-Dhabi</a:t>
              </a:r>
            </a:p>
          </p:txBody>
        </p:sp>
        <p:pic>
          <p:nvPicPr>
            <p:cNvPr id="6" name="Picture 5" descr="A close up of a logo&#10;&#10;Description automatically generated">
              <a:extLst>
                <a:ext uri="{FF2B5EF4-FFF2-40B4-BE49-F238E27FC236}">
                  <a16:creationId xmlns:a16="http://schemas.microsoft.com/office/drawing/2014/main" id="{0BE3B4A6-6A47-4780-8491-21A56BB600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4403" y="5938284"/>
              <a:ext cx="325698" cy="325698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1F6292E5-E2D3-4DFF-9CCB-0C4BFEAE0335}"/>
              </a:ext>
            </a:extLst>
          </p:cNvPr>
          <p:cNvSpPr txBox="1"/>
          <p:nvPr/>
        </p:nvSpPr>
        <p:spPr>
          <a:xfrm>
            <a:off x="524656" y="1254181"/>
            <a:ext cx="11235128" cy="2456570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dirty="0">
                <a:solidFill>
                  <a:srgbClr val="3D3D4E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</a:t>
            </a:r>
            <a:r>
              <a:rPr lang="en-US" sz="2400" dirty="0">
                <a:solidFill>
                  <a:srgbClr val="3D3D4E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he </a:t>
            </a:r>
            <a:r>
              <a:rPr lang="en-US" sz="2400" b="1" dirty="0">
                <a:solidFill>
                  <a:srgbClr val="3D3D4E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pandas</a:t>
            </a:r>
            <a:r>
              <a:rPr lang="en-US" sz="2400" dirty="0">
                <a:solidFill>
                  <a:srgbClr val="3D3D4E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package is </a:t>
            </a:r>
            <a:r>
              <a:rPr lang="en-US" sz="2400" dirty="0">
                <a:solidFill>
                  <a:srgbClr val="3D3D4E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lang="en-US" sz="2400" dirty="0">
                <a:solidFill>
                  <a:srgbClr val="3D3D4E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ommonly use as a data analysis or manipulation tool.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solidFill>
                  <a:srgbClr val="3D3D4E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Pandas uses a dataframe(df) which is two-dimensional labeled data structure with columns. A good example of this is a spreadsheet or a table.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b="1" dirty="0">
                <a:solidFill>
                  <a:srgbClr val="3D3D4E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Pyodbc</a:t>
            </a:r>
            <a:r>
              <a:rPr lang="en-US" sz="2400" dirty="0">
                <a:solidFill>
                  <a:srgbClr val="3D3D4E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is the package used to connect to the SQL Database.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dirty="0">
                <a:solidFill>
                  <a:srgbClr val="3D3D4E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 will show you how these </a:t>
            </a:r>
            <a:r>
              <a:rPr lang="en-US" sz="2400" dirty="0">
                <a:solidFill>
                  <a:srgbClr val="3D3D4E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packages are added </a:t>
            </a:r>
            <a:r>
              <a:rPr lang="en-US" sz="2400" dirty="0">
                <a:solidFill>
                  <a:srgbClr val="3D3D4E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through the </a:t>
            </a:r>
            <a:r>
              <a:rPr lang="en-US" sz="2400" b="1" dirty="0">
                <a:solidFill>
                  <a:srgbClr val="3D3D4E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Azure Data Studio </a:t>
            </a:r>
            <a:r>
              <a:rPr lang="en-US" sz="2400" dirty="0">
                <a:solidFill>
                  <a:srgbClr val="3D3D4E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tool. </a:t>
            </a:r>
            <a:endParaRPr lang="en-US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192334-417A-4BA0-B0D9-7CD53005A176}"/>
              </a:ext>
            </a:extLst>
          </p:cNvPr>
          <p:cNvSpPr txBox="1"/>
          <p:nvPr/>
        </p:nvSpPr>
        <p:spPr>
          <a:xfrm>
            <a:off x="524656" y="3949908"/>
            <a:ext cx="11182662" cy="1903751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B82888B-C816-4532-B095-9E98C731CF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656" y="4568076"/>
            <a:ext cx="2046157" cy="117173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A6CA2F0-4EAD-45AA-9B49-7327DB4162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2814" y="4101977"/>
            <a:ext cx="3214688" cy="130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870811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Placeholder 15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99" r="23462" b="2437"/>
          <a:stretch/>
        </p:blipFill>
        <p:spPr/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Tools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67683" y="2967092"/>
            <a:ext cx="5493355" cy="406265"/>
          </a:xfrm>
        </p:spPr>
        <p:txBody>
          <a:bodyPr/>
          <a:lstStyle/>
          <a:p>
            <a:r>
              <a:rPr lang="en-US" sz="1400" dirty="0"/>
              <a:t>	</a:t>
            </a:r>
            <a:r>
              <a:rPr lang="en-US" sz="16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Azure Data Studio with Python Kernel Installed</a:t>
            </a:r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1101777" y="3854598"/>
            <a:ext cx="4841824" cy="544766"/>
          </a:xfrm>
        </p:spPr>
        <p:txBody>
          <a:bodyPr/>
          <a:lstStyle/>
          <a:p>
            <a:r>
              <a:rPr lang="en-US" sz="16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SQL Server 2019 Machine Learning Services for Windows</a:t>
            </a:r>
          </a:p>
          <a:p>
            <a:endParaRPr lang="en-US" dirty="0">
              <a:latin typeface="Segoe UI Semilight" charset="0"/>
              <a:ea typeface="Segoe UI Semilight" charset="0"/>
              <a:cs typeface="Segoe UI Semilight" charset="0"/>
            </a:endParaRPr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67683" y="4768997"/>
            <a:ext cx="5493355" cy="974626"/>
          </a:xfrm>
        </p:spPr>
        <p:txBody>
          <a:bodyPr/>
          <a:lstStyle/>
          <a:p>
            <a:r>
              <a:rPr lang="en-US" sz="1400" dirty="0"/>
              <a:t>	</a:t>
            </a:r>
            <a:r>
              <a:rPr lang="en-US" sz="16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Sample data from Microsoft</a:t>
            </a:r>
          </a:p>
          <a:p>
            <a:endParaRPr lang="en-US" dirty="0">
              <a:latin typeface="Segoe UI Semilight" charset="0"/>
              <a:ea typeface="Segoe UI Semilight" charset="0"/>
              <a:cs typeface="Segoe UI Semilight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394403" y="5938284"/>
            <a:ext cx="4727632" cy="325698"/>
            <a:chOff x="394403" y="5938284"/>
            <a:chExt cx="4727632" cy="325698"/>
          </a:xfrm>
        </p:grpSpPr>
        <p:sp>
          <p:nvSpPr>
            <p:cNvPr id="10" name="Rectangle 9"/>
            <p:cNvSpPr/>
            <p:nvPr/>
          </p:nvSpPr>
          <p:spPr bwMode="auto">
            <a:xfrm>
              <a:off x="697033" y="5967164"/>
              <a:ext cx="4425002" cy="293463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>
                  <a:solidFill>
                    <a:schemeClr val="bg1">
                      <a:lumMod val="75000"/>
                    </a:schemeClr>
                  </a:solidFill>
                  <a:latin typeface="Segoe Pro" charset="0"/>
                  <a:ea typeface="Segoe Pro" charset="0"/>
                  <a:cs typeface="Segoe Pro" charset="0"/>
                </a:rPr>
                <a:t>Meetup link: meetup.com/Microsoft-Reactor-Abu-Dhabi</a:t>
              </a:r>
            </a:p>
          </p:txBody>
        </p:sp>
        <p:pic>
          <p:nvPicPr>
            <p:cNvPr id="13" name="Picture 12" descr="A close up of a logo&#10;&#10;Description automatically generated">
              <a:extLst>
                <a:ext uri="{FF2B5EF4-FFF2-40B4-BE49-F238E27FC236}">
                  <a16:creationId xmlns:a16="http://schemas.microsoft.com/office/drawing/2014/main" id="{0BE3B4A6-6A47-4780-8491-21A56BB600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4403" y="5938284"/>
              <a:ext cx="325698" cy="325698"/>
            </a:xfrm>
            <a:prstGeom prst="rect">
              <a:avLst/>
            </a:prstGeom>
          </p:spPr>
        </p:pic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DB5FE3-6E12-4C1A-A1D0-1059E4CECC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7683" y="1084505"/>
            <a:ext cx="5493355" cy="544765"/>
          </a:xfrm>
        </p:spPr>
        <p:txBody>
          <a:bodyPr/>
          <a:lstStyle/>
          <a:p>
            <a:r>
              <a:rPr lang="en-US" dirty="0"/>
              <a:t>Available for Download</a:t>
            </a:r>
          </a:p>
        </p:txBody>
      </p:sp>
    </p:spTree>
    <p:extLst>
      <p:ext uri="{BB962C8B-B14F-4D97-AF65-F5344CB8AC3E}">
        <p14:creationId xmlns:p14="http://schemas.microsoft.com/office/powerpoint/2010/main" val="2013174331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302" y="1731365"/>
            <a:ext cx="10709937" cy="1567420"/>
          </a:xfrm>
        </p:spPr>
        <p:txBody>
          <a:bodyPr/>
          <a:lstStyle/>
          <a:p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Using Azure Data Studio with Python for Machine Learning</a:t>
            </a:r>
            <a:endParaRPr lang="en-US" sz="44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94577" y="3490168"/>
            <a:ext cx="11569474" cy="960263"/>
          </a:xfrm>
        </p:spPr>
        <p:txBody>
          <a:bodyPr/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https://docs.microsoft.com/en-us/sql/machine-learning/data-exploration/python-dataframe-sql-server?view=sql-server-ver15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394403" y="5938284"/>
            <a:ext cx="4727632" cy="325698"/>
            <a:chOff x="394403" y="5938284"/>
            <a:chExt cx="4727632" cy="325698"/>
          </a:xfrm>
        </p:grpSpPr>
        <p:sp>
          <p:nvSpPr>
            <p:cNvPr id="5" name="Rectangle 4"/>
            <p:cNvSpPr/>
            <p:nvPr/>
          </p:nvSpPr>
          <p:spPr bwMode="auto">
            <a:xfrm>
              <a:off x="697033" y="5967164"/>
              <a:ext cx="4425002" cy="293463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>
                  <a:solidFill>
                    <a:schemeClr val="bg1">
                      <a:lumMod val="75000"/>
                    </a:schemeClr>
                  </a:solidFill>
                  <a:latin typeface="Segoe Pro" charset="0"/>
                  <a:ea typeface="Segoe Pro" charset="0"/>
                  <a:cs typeface="Segoe Pro" charset="0"/>
                </a:rPr>
                <a:t>Meetup link: meetup.com/Microsoft-Reactor-Abu-Dhabi</a:t>
              </a:r>
            </a:p>
          </p:txBody>
        </p:sp>
        <p:pic>
          <p:nvPicPr>
            <p:cNvPr id="6" name="Picture 5" descr="A close up of a logo&#10;&#10;Description automatically generated">
              <a:extLst>
                <a:ext uri="{FF2B5EF4-FFF2-40B4-BE49-F238E27FC236}">
                  <a16:creationId xmlns:a16="http://schemas.microsoft.com/office/drawing/2014/main" id="{0BE3B4A6-6A47-4780-8491-21A56BB600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4403" y="5938284"/>
              <a:ext cx="325698" cy="3256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35200399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egoe UI Semibold"/>
                <a:cs typeface="Segoe UI Semibold"/>
              </a:rPr>
              <a:t>Learning Paths – Microsoft Learn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19460" y="1222838"/>
            <a:ext cx="11544589" cy="4424801"/>
          </a:xfrm>
        </p:spPr>
        <p:txBody>
          <a:bodyPr vert="horz" wrap="square" lIns="146304" tIns="91440" rIns="146304" bIns="9144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Intro to Python 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https://docs.microsoft.com/en-us/learn/modules/intro-to-python/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Create Machine Learning Models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https://docs.microsoft.com/en-us/learn/paths/create-machine-learn-models/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Intro to Azure Machine Learning SDK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https://docs.microsoft.com/en-us/learn/modules/intro-to-azure-machine-learning-service/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Build AI Solutions with Azure Machine Learning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https://docs.microsoft.com/en-us/learn/paths/build-ai-solutions-with-azure-ml-service/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394403" y="5938284"/>
            <a:ext cx="4727632" cy="325698"/>
            <a:chOff x="394403" y="5938284"/>
            <a:chExt cx="4727632" cy="325698"/>
          </a:xfrm>
        </p:grpSpPr>
        <p:sp>
          <p:nvSpPr>
            <p:cNvPr id="7" name="Rectangle 6"/>
            <p:cNvSpPr/>
            <p:nvPr/>
          </p:nvSpPr>
          <p:spPr bwMode="auto">
            <a:xfrm>
              <a:off x="697033" y="5967164"/>
              <a:ext cx="4425002" cy="293463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>
                  <a:solidFill>
                    <a:schemeClr val="bg1">
                      <a:lumMod val="75000"/>
                    </a:schemeClr>
                  </a:solidFill>
                  <a:latin typeface="Segoe Pro" charset="0"/>
                  <a:ea typeface="Segoe Pro" charset="0"/>
                  <a:cs typeface="Segoe Pro" charset="0"/>
                </a:rPr>
                <a:t>Meetup link: meetup.com/Microsoft-Reactor-Abu-Dhabi</a:t>
              </a:r>
            </a:p>
          </p:txBody>
        </p:sp>
        <p:pic>
          <p:nvPicPr>
            <p:cNvPr id="8" name="Picture 7" descr="A close up of a logo&#10;&#10;Description automatically generated">
              <a:extLst>
                <a:ext uri="{FF2B5EF4-FFF2-40B4-BE49-F238E27FC236}">
                  <a16:creationId xmlns:a16="http://schemas.microsoft.com/office/drawing/2014/main" id="{0BE3B4A6-6A47-4780-8491-21A56BB6009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4403" y="5938284"/>
              <a:ext cx="325698" cy="3256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48367957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latin typeface="Segoe UI Semibold"/>
                <a:cs typeface="Segoe UI Semibold"/>
              </a:rPr>
              <a:t>Setup for Machine Learning Services for Windows</a:t>
            </a:r>
            <a:endParaRPr lang="en-US" sz="40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19460" y="1222838"/>
            <a:ext cx="11544589" cy="4978799"/>
          </a:xfrm>
        </p:spPr>
        <p:txBody>
          <a:bodyPr vert="horz" wrap="square" lIns="146304" tIns="91440" rIns="146304" bIns="9144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Install Azure Data Studio 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https://docs.microsoft.com/en-us/sql/azure-data-studio/download-azure-data-studio?view=sql-server-ver15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Create and Run a Python Notebook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https://docs.microsoft.com/en-us/sql/azure-data-studio/notebooks-tutorial-python-kernel?view=sql-server-ver15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Install SQL Server Machine Learning Services on Windows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https://docs.microsoft.com/en-us/sql/machine-learning/install/sql-machine-learning-services-windows-install?view=sql-server-ver15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Insert Python dataframe into SQL table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https://docs.microsoft.com/en-us/sql/machine-learning/data-exploration/python-dataframe-sql-server?view=sql-server-ver15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394403" y="5938284"/>
            <a:ext cx="4727632" cy="325698"/>
            <a:chOff x="394403" y="5938284"/>
            <a:chExt cx="4727632" cy="325698"/>
          </a:xfrm>
        </p:grpSpPr>
        <p:sp>
          <p:nvSpPr>
            <p:cNvPr id="7" name="Rectangle 6"/>
            <p:cNvSpPr/>
            <p:nvPr/>
          </p:nvSpPr>
          <p:spPr bwMode="auto">
            <a:xfrm>
              <a:off x="697033" y="5967164"/>
              <a:ext cx="4425002" cy="293463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>
                  <a:solidFill>
                    <a:schemeClr val="bg1">
                      <a:lumMod val="75000"/>
                    </a:schemeClr>
                  </a:solidFill>
                  <a:latin typeface="Segoe Pro" charset="0"/>
                  <a:ea typeface="Segoe Pro" charset="0"/>
                  <a:cs typeface="Segoe Pro" charset="0"/>
                </a:rPr>
                <a:t>Meetup link: meetup.com/Microsoft-Reactor-Abu-Dhabi</a:t>
              </a:r>
            </a:p>
          </p:txBody>
        </p:sp>
        <p:pic>
          <p:nvPicPr>
            <p:cNvPr id="8" name="Picture 7" descr="A close up of a logo&#10;&#10;Description automatically generated">
              <a:extLst>
                <a:ext uri="{FF2B5EF4-FFF2-40B4-BE49-F238E27FC236}">
                  <a16:creationId xmlns:a16="http://schemas.microsoft.com/office/drawing/2014/main" id="{0BE3B4A6-6A47-4780-8491-21A56BB6009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4403" y="5938284"/>
              <a:ext cx="325698" cy="3256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60460419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WHITE TEMPLATE">
  <a:themeElements>
    <a:clrScheme name="BT - Blue - White back, lime">
      <a:dk1>
        <a:srgbClr val="353535"/>
      </a:dk1>
      <a:lt1>
        <a:srgbClr val="FFFFFF"/>
      </a:lt1>
      <a:dk2>
        <a:srgbClr val="0078D7"/>
      </a:dk2>
      <a:lt2>
        <a:srgbClr val="E6E6E6"/>
      </a:lt2>
      <a:accent1>
        <a:srgbClr val="0078D7"/>
      </a:accent1>
      <a:accent2>
        <a:srgbClr val="002050"/>
      </a:accent2>
      <a:accent3>
        <a:srgbClr val="00BCF2"/>
      </a:accent3>
      <a:accent4>
        <a:srgbClr val="BAD80A"/>
      </a:accent4>
      <a:accent5>
        <a:srgbClr val="737373"/>
      </a:accent5>
      <a:accent6>
        <a:srgbClr val="E6E6E6"/>
      </a:accent6>
      <a:hlink>
        <a:srgbClr val="0078D7"/>
      </a:hlink>
      <a:folHlink>
        <a:srgbClr val="0078D7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6-9_Business_BLUE_2017_17.potx" id="{725B5D73-4D5F-4FEE-B451-E9B9F7D76543}" vid="{8959B2E1-744C-4CF0-BE0B-85DCEAFAAAD0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306F59E3C1E3E4BAA48EAE22399DB55" ma:contentTypeVersion="12" ma:contentTypeDescription="Create a new document." ma:contentTypeScope="" ma:versionID="2767e52ddb6d13f9df0d5bc113c4c3c8">
  <xsd:schema xmlns:xsd="http://www.w3.org/2001/XMLSchema" xmlns:xs="http://www.w3.org/2001/XMLSchema" xmlns:p="http://schemas.microsoft.com/office/2006/metadata/properties" xmlns:ns2="e4e70d0c-1ccd-4c5d-b6ee-9f2f639d736b" xmlns:ns3="496f9030-4ae6-4d87-853b-6ca1f4d6f3cc" targetNamespace="http://schemas.microsoft.com/office/2006/metadata/properties" ma:root="true" ma:fieldsID="3cc0654d2748349aedbbc688ccd0fe85" ns2:_="" ns3:_="">
    <xsd:import namespace="e4e70d0c-1ccd-4c5d-b6ee-9f2f639d736b"/>
    <xsd:import namespace="496f9030-4ae6-4d87-853b-6ca1f4d6f3c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4e70d0c-1ccd-4c5d-b6ee-9f2f639d736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Location" ma:index="12" nillable="true" ma:displayName="Location" ma:internalName="MediaServiceLocation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96f9030-4ae6-4d87-853b-6ca1f4d6f3cc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9C854C9-7369-48D9-9C2B-68CAF84DD862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9C7CB1AB-E936-4ECE-AE31-303E3FF3D87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A192B88-FBBE-46FB-8CA2-D25C4A7D928C}">
  <ds:schemaRefs>
    <ds:schemaRef ds:uri="496f9030-4ae6-4d87-853b-6ca1f4d6f3cc"/>
    <ds:schemaRef ds:uri="e4e70d0c-1ccd-4c5d-b6ee-9f2f639d736b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552</TotalTime>
  <Words>671</Words>
  <Application>Microsoft Office PowerPoint</Application>
  <PresentationFormat>Widescreen</PresentationFormat>
  <Paragraphs>67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11</vt:i4>
      </vt:variant>
    </vt:vector>
  </HeadingPairs>
  <TitlesOfParts>
    <vt:vector size="26" baseType="lpstr">
      <vt:lpstr>Arial</vt:lpstr>
      <vt:lpstr>Calibri</vt:lpstr>
      <vt:lpstr>Calibri Light</vt:lpstr>
      <vt:lpstr>Consolas</vt:lpstr>
      <vt:lpstr>Segoe Pro</vt:lpstr>
      <vt:lpstr>Segoe Pro Semibold</vt:lpstr>
      <vt:lpstr>Segoe Pro SemiLight</vt:lpstr>
      <vt:lpstr>Segoe UI</vt:lpstr>
      <vt:lpstr>Segoe UI Light</vt:lpstr>
      <vt:lpstr>Segoe UI Light (Headings)</vt:lpstr>
      <vt:lpstr>Segoe UI Semibold</vt:lpstr>
      <vt:lpstr>Segoe UI Semilight</vt:lpstr>
      <vt:lpstr>Wingdings</vt:lpstr>
      <vt:lpstr>WHITE TEMPLATE</vt:lpstr>
      <vt:lpstr>Custom Design</vt:lpstr>
      <vt:lpstr>PowerPoint Presentation</vt:lpstr>
      <vt:lpstr>Speaker</vt:lpstr>
      <vt:lpstr>Objective</vt:lpstr>
      <vt:lpstr>Terms</vt:lpstr>
      <vt:lpstr>Packages</vt:lpstr>
      <vt:lpstr>Microsoft Tools</vt:lpstr>
      <vt:lpstr>Using Azure Data Studio with Python for Machine Learning</vt:lpstr>
      <vt:lpstr>Learning Paths – Microsoft Learn</vt:lpstr>
      <vt:lpstr>Setup for Machine Learning Services for Windows</vt:lpstr>
      <vt:lpstr>Thank You!</vt:lpstr>
      <vt:lpstr>Please enter the event code &lt;10184&gt; at the start of survey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Stephanie Hass</dc:creator>
  <cp:lastModifiedBy>Cheryl Adams</cp:lastModifiedBy>
  <cp:revision>33</cp:revision>
  <dcterms:created xsi:type="dcterms:W3CDTF">2020-01-29T20:29:00Z</dcterms:created>
  <dcterms:modified xsi:type="dcterms:W3CDTF">2020-09-09T07:51:43Z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etDate">
    <vt:lpwstr>2020-01-29T20:29:00Z</vt:lpwstr>
  </property>
  <property fmtid="{D5CDD505-2E9C-101B-9397-08002B2CF9AE}" pid="4" name="MSIP_Label_f42aa342-8706-4288-bd11-ebb85995028c_Method">
    <vt:lpwstr>Standard</vt:lpwstr>
  </property>
  <property fmtid="{D5CDD505-2E9C-101B-9397-08002B2CF9AE}" pid="5" name="MSIP_Label_f42aa342-8706-4288-bd11-ebb85995028c_Name">
    <vt:lpwstr>Internal</vt:lpwstr>
  </property>
  <property fmtid="{D5CDD505-2E9C-101B-9397-08002B2CF9AE}" pid="6" name="MSIP_Label_f42aa342-8706-4288-bd11-ebb85995028c_SiteId">
    <vt:lpwstr>72f988bf-86f1-41af-91ab-2d7cd011db47</vt:lpwstr>
  </property>
  <property fmtid="{D5CDD505-2E9C-101B-9397-08002B2CF9AE}" pid="7" name="MSIP_Label_f42aa342-8706-4288-bd11-ebb85995028c_ActionId">
    <vt:lpwstr>d0fe4a29-4146-419a-8580-000061f687ce</vt:lpwstr>
  </property>
  <property fmtid="{D5CDD505-2E9C-101B-9397-08002B2CF9AE}" pid="8" name="MSIP_Label_f42aa342-8706-4288-bd11-ebb85995028c_ContentBits">
    <vt:lpwstr>0</vt:lpwstr>
  </property>
  <property fmtid="{D5CDD505-2E9C-101B-9397-08002B2CF9AE}" pid="9" name="ContentTypeId">
    <vt:lpwstr>0x010100C306F59E3C1E3E4BAA48EAE22399DB55</vt:lpwstr>
  </property>
</Properties>
</file>